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2" r:id="rId6"/>
    <p:sldId id="260" r:id="rId7"/>
    <p:sldId id="261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1" d="100"/>
          <a:sy n="91" d="100"/>
        </p:scale>
        <p:origin x="76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71591FC-7915-7833-DE63-2ADD9F873E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2A0A252-A064-3C27-4650-38D4C6E7B9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607676B-3931-890C-23AA-CBB68CC60E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15894D-B38F-5F04-FBCA-996B5162DF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26D9371-C4B8-622D-9B8C-ED0CA5E72A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1576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49E6FD-A2AA-8ABA-ACDB-72DC9782D7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7FD478-2C51-0200-D580-C0F2287C19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FEB255-1B0F-9682-FDFC-055C32D50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6107BF3-488A-A074-F09A-230DC4357C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8E3BDBC-AB85-682D-8C48-6459326AA3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9918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666E9-0CED-E8E3-F315-5BCFD17C22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82AF1CC-216D-2537-680B-5C07855A87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C33121-2A7C-EC94-99CD-861643BF54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1579DE8-3244-F792-4604-6DAF37494B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F114BB0-BF66-814F-379E-214B2E927B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3020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4ED3DE-4885-3265-CABA-DC9D6F7EF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12677C-F912-150E-ADBD-1848E6E2CB1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AE165E-5ABB-E96C-4C46-7BB1DCD603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3AE389C-711A-528E-BE99-6DCE538673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8A87DA2-1C96-2236-F92A-6D4CD2E270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09C99D8-FFB6-54EC-C7F3-07E26D06BD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6983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7426B3-3509-B924-3BBB-DDC59DF147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AB27A26-C8A8-FC3E-6A17-6520778B59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E7CA794-38AE-4FE8-DC38-3051C92970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ABE33F9-8792-A81F-FDF3-65BD257F8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34AEB885-4FF2-72E3-9837-56D28397FF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6EC669A-6DD4-211A-CE30-4306337FED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9E398E3B-8DE7-EB5B-DF6F-9A0D6CB805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2FE9F0EF-60EF-E1F3-732F-BADCBEE0C2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03900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1D54E5-9B64-7CBD-74F0-CD11FF3D13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5B3D5373-F361-FFF5-2E57-6E5AFE697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D0ADF3-9829-541A-F124-AF1E21886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71D4505-96D3-896F-D881-5A759E899B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05708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D12A2CB9-D84B-444A-25FA-78082CC54C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A8AE6315-77A8-1BBB-DD10-E057A1DA2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BD51A2B-00E1-4AFA-BC57-FD04CC8314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58378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BF2161-37E7-076F-A66D-DDAB386084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A24B2B-D4E0-960A-9DAB-97CDF33A57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EF614B7E-3760-DF3A-EAE4-C937A2375A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7F65140-EB17-FE25-8EE5-12DA527A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41F9659-6264-0FB9-4C4A-87E5D8806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BA0E6D3-9360-C465-D619-A9C154D0F7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85460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87955D7-FA4B-AE5D-3511-6A4347A855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3BF4551-319A-28C2-6291-0DA97D5E8B0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7236028-4C58-EB5C-A93F-A5CF412085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E4C8FD8-3856-3729-2DBE-DAB4480044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20D3686-B77B-CFE1-2AFA-7515F2F800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7FC4E03-FDC6-C6FA-1DA1-F7C7BB2DEC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14486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F3D400E-F1F1-E789-73F9-75B6CC43B5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494036F-800E-403A-A76D-528FAA05AD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DF4CD11-ABE3-4387-C151-E8F28DDD01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01E45F9-C4B5-7F00-DFF9-8519CD5177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4E42286-B077-E3A7-70E5-65F5D173B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79040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7F5FAEE-B733-946A-A351-6F110D32065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726F6CB4-1720-736A-2C6B-972C394CBB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3B60489-11B8-7F01-F259-ADD68E4E0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23C4603-4475-2AC4-5CC4-429DD5915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07E58B-A761-B8E8-FADE-D56B2E5BE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66632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985465-999F-B189-8BF7-6CF7F00D61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03B15913-962C-30B0-0B39-848730172C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5172CDE-9DBD-0458-8DD4-70A5733A52F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E447482-BA33-4512-8435-F21D9D12E754}" type="datetimeFigureOut">
              <a:rPr lang="ru-RU" smtClean="0"/>
              <a:t>30.08.2026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4C7735-0EEE-0AE7-7300-CAACDC0251D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1B33B8A-7FDF-0865-EB90-8DE1292D875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6C12B3D-3D7E-4963-84E9-53AB89222C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05773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image" Target="../media/image6.png"/><Relationship Id="rId7" Type="http://schemas.openxmlformats.org/officeDocument/2006/relationships/image" Target="../media/image9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4.png"/><Relationship Id="rId4" Type="http://schemas.openxmlformats.org/officeDocument/2006/relationships/image" Target="../media/image11.png"/><Relationship Id="rId9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12.png"/><Relationship Id="rId5" Type="http://schemas.openxmlformats.org/officeDocument/2006/relationships/image" Target="../media/image6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6.png"/><Relationship Id="rId5" Type="http://schemas.openxmlformats.org/officeDocument/2006/relationships/image" Target="../media/image12.png"/><Relationship Id="rId4" Type="http://schemas.openxmlformats.org/officeDocument/2006/relationships/image" Target="../media/image14.png"/><Relationship Id="rId9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Изображение выглядит как апельсин, искусство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24AF35C-0459-72D0-12A0-C6CB4BE20D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2540" y="6303077"/>
            <a:ext cx="669163" cy="418227"/>
          </a:xfrm>
          <a:prstGeom prst="rect">
            <a:avLst/>
          </a:prstGeom>
        </p:spPr>
      </p:pic>
      <p:pic>
        <p:nvPicPr>
          <p:cNvPr id="6" name="Рисунок 5" descr="Изображение выглядит как фрукт, яблоко, Натуральные продукты, Гренни Сми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4CD6B431-5D60-BC2F-193A-E1D753BE4E6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60967" y="3524976"/>
            <a:ext cx="2244119" cy="2244119"/>
          </a:xfrm>
          <a:prstGeom prst="rect">
            <a:avLst/>
          </a:prstGeom>
        </p:spPr>
      </p:pic>
      <p:pic>
        <p:nvPicPr>
          <p:cNvPr id="8" name="Рисунок 7" descr="Изображение выглядит как овощи, морковь, производить, корнепл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80531C1B-EC72-D3A0-F0D3-3DE5933572B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5984" y="2608104"/>
            <a:ext cx="3160991" cy="3160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600677"/>
      </p:ext>
    </p:extLst>
  </p:cSld>
  <p:clrMapOvr>
    <a:masterClrMapping/>
  </p:clrMapOvr>
  <p:transition spd="slow" advClick="0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342CCA4-4D7B-408E-E3AC-4FE847F1D17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748" y="0"/>
            <a:ext cx="911492" cy="911492"/>
          </a:xfrm>
          <a:prstGeom prst="rect">
            <a:avLst/>
          </a:prstGeom>
        </p:spPr>
      </p:pic>
      <p:pic>
        <p:nvPicPr>
          <p:cNvPr id="4" name="Рисунок 3" descr="Изображение выглядит как апельсин, искусство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D172DFEC-E7E1-9918-2DFA-F44EF40052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2540" y="6303077"/>
            <a:ext cx="669163" cy="418227"/>
          </a:xfrm>
          <a:prstGeom prst="rect">
            <a:avLst/>
          </a:prstGeom>
        </p:spPr>
      </p:pic>
      <p:pic>
        <p:nvPicPr>
          <p:cNvPr id="5" name="Рисунок 4" descr="Яблоко со сплошной заливкой">
            <a:extLst>
              <a:ext uri="{FF2B5EF4-FFF2-40B4-BE49-F238E27FC236}">
                <a16:creationId xmlns:a16="http://schemas.microsoft.com/office/drawing/2014/main" id="{E7055311-2846-447C-A615-F68934C645A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077" y="99467"/>
            <a:ext cx="457200" cy="4572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38A201E6-FEA0-E00A-B64F-E230DCD1DD11}"/>
              </a:ext>
            </a:extLst>
          </p:cNvPr>
          <p:cNvSpPr/>
          <p:nvPr/>
        </p:nvSpPr>
        <p:spPr>
          <a:xfrm>
            <a:off x="715077" y="100921"/>
            <a:ext cx="4429295" cy="911492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Игровое задание: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«Найди морковку для зайчика. Покажи её. Понюхай. Какая она?»</a:t>
            </a:r>
          </a:p>
        </p:txBody>
      </p:sp>
      <p:pic>
        <p:nvPicPr>
          <p:cNvPr id="8" name="Рисунок 7" descr="Изображение выглядит как контейнер, корзина, плетеный, Корзина для хране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0CDE1D1E-6C34-95E0-E7FC-4F50FD6B0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2068" y="4234044"/>
            <a:ext cx="2853356" cy="2853356"/>
          </a:xfrm>
          <a:prstGeom prst="rect">
            <a:avLst/>
          </a:prstGeom>
        </p:spPr>
      </p:pic>
      <p:pic>
        <p:nvPicPr>
          <p:cNvPr id="10" name="Рисунок 9" descr="Изображение выглядит как овощи, морковь, производить, корнепл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5E16620-12CA-9354-CF16-E5BB5D82258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479318">
            <a:off x="3306702" y="2987504"/>
            <a:ext cx="3056289" cy="305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871269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3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" fill="hold">
                      <p:stCondLst>
                        <p:cond delay="0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3.33333E-6 L 0.4142 0.03982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703" y="199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апельсин, искусство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29261934-17AB-D866-391A-452CF43868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2540" y="6303077"/>
            <a:ext cx="669163" cy="418227"/>
          </a:xfrm>
          <a:prstGeom prst="rect">
            <a:avLst/>
          </a:prstGeom>
        </p:spPr>
      </p:pic>
      <p:pic>
        <p:nvPicPr>
          <p:cNvPr id="3" name="Рисунок 2" descr="Яблоко со сплошной заливкой">
            <a:extLst>
              <a:ext uri="{FF2B5EF4-FFF2-40B4-BE49-F238E27FC236}">
                <a16:creationId xmlns:a16="http://schemas.microsoft.com/office/drawing/2014/main" id="{0F2AD536-21B4-6866-4F01-8F52ED2E4C8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0077" y="99467"/>
            <a:ext cx="457200" cy="457200"/>
          </a:xfrm>
          <a:prstGeom prst="rect">
            <a:avLst/>
          </a:prstGeom>
        </p:spPr>
      </p:pic>
      <p:sp>
        <p:nvSpPr>
          <p:cNvPr id="4" name="Прямоугольник: скругленные углы 3">
            <a:extLst>
              <a:ext uri="{FF2B5EF4-FFF2-40B4-BE49-F238E27FC236}">
                <a16:creationId xmlns:a16="http://schemas.microsoft.com/office/drawing/2014/main" id="{AF18F546-5880-1C0C-4E2A-0971153F989E}"/>
              </a:ext>
            </a:extLst>
          </p:cNvPr>
          <p:cNvSpPr/>
          <p:nvPr/>
        </p:nvSpPr>
        <p:spPr>
          <a:xfrm>
            <a:off x="715077" y="100920"/>
            <a:ext cx="4771323" cy="10787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Давай угостим зайчика. Возьми маленький кусочек морковки, положи в рот и пожуй вместе с зайчиком: жуем-жуем-жуем!</a:t>
            </a:r>
          </a:p>
        </p:txBody>
      </p:sp>
      <p:pic>
        <p:nvPicPr>
          <p:cNvPr id="6" name="Рисунок 5" descr="Изображение выглядит как овощи, морковь, производить, корнепл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C44AD06D-4661-F4EB-DA14-F57426F9BB5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01" y="1635609"/>
            <a:ext cx="3586781" cy="358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433707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  <p:bldLst>
      <p:bldP spid="4" grpId="0" animBg="1"/>
      <p:bldP spid="4" grpId="1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F9BCE1-95DC-87BA-3454-A3F24CE7A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748" y="0"/>
            <a:ext cx="911492" cy="911492"/>
          </a:xfrm>
          <a:prstGeom prst="rect">
            <a:avLst/>
          </a:prstGeom>
        </p:spPr>
      </p:pic>
      <p:pic>
        <p:nvPicPr>
          <p:cNvPr id="3" name="zvuk-morkovi_001">
            <a:hlinkClick r:id="" action="ppaction://media"/>
            <a:extLst>
              <a:ext uri="{FF2B5EF4-FFF2-40B4-BE49-F238E27FC236}">
                <a16:creationId xmlns:a16="http://schemas.microsoft.com/office/drawing/2014/main" id="{57316A0B-A6FA-5C8F-04C6-9C882E0439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677" y="911492"/>
            <a:ext cx="406400" cy="406400"/>
          </a:xfrm>
          <a:prstGeom prst="rect">
            <a:avLst/>
          </a:prstGeom>
        </p:spPr>
      </p:pic>
      <p:pic>
        <p:nvPicPr>
          <p:cNvPr id="4" name="Рисунок 3" descr="Изображение выглядит как апельсин, искусство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C1C413-24B4-F2F1-7B73-CD175A0818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2540" y="6303077"/>
            <a:ext cx="669163" cy="418227"/>
          </a:xfrm>
          <a:prstGeom prst="rect">
            <a:avLst/>
          </a:prstGeom>
        </p:spPr>
      </p:pic>
      <p:pic>
        <p:nvPicPr>
          <p:cNvPr id="5" name="Рисунок 4" descr="Яблоко со сплошной заливкой">
            <a:extLst>
              <a:ext uri="{FF2B5EF4-FFF2-40B4-BE49-F238E27FC236}">
                <a16:creationId xmlns:a16="http://schemas.microsoft.com/office/drawing/2014/main" id="{A77B2874-D068-B88F-FB48-2619AB4A3DC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77" y="99467"/>
            <a:ext cx="457200" cy="457200"/>
          </a:xfrm>
          <a:prstGeom prst="rect">
            <a:avLst/>
          </a:prstGeom>
        </p:spPr>
      </p:pic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4F8CD53A-0528-1EEF-7291-B231872E2F7F}"/>
              </a:ext>
            </a:extLst>
          </p:cNvPr>
          <p:cNvSpPr/>
          <p:nvPr/>
        </p:nvSpPr>
        <p:spPr>
          <a:xfrm>
            <a:off x="715077" y="100920"/>
            <a:ext cx="4771323" cy="1078725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accent4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</a:rPr>
              <a:t>Игровое задание: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«Повтори за зайчиком: кусочек во рту  рот закрыли — жуём-жуём-жуём!»</a:t>
            </a:r>
          </a:p>
        </p:txBody>
      </p:sp>
      <p:pic>
        <p:nvPicPr>
          <p:cNvPr id="7" name="Рисунок 6" descr="Изображение выглядит как овощи, морковь, производить, корнеплод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9A9F05F-FE06-6BE7-D41B-46C8F307869F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9401" y="1635609"/>
            <a:ext cx="3586781" cy="3586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6670610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3CF9BCE1-95DC-87BA-3454-A3F24CE7A7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748" y="0"/>
            <a:ext cx="911492" cy="911492"/>
          </a:xfrm>
          <a:prstGeom prst="rect">
            <a:avLst/>
          </a:prstGeom>
        </p:spPr>
      </p:pic>
      <p:pic>
        <p:nvPicPr>
          <p:cNvPr id="3" name="zvuk-morkovi_001">
            <a:hlinkClick r:id="" action="ppaction://media"/>
            <a:extLst>
              <a:ext uri="{FF2B5EF4-FFF2-40B4-BE49-F238E27FC236}">
                <a16:creationId xmlns:a16="http://schemas.microsoft.com/office/drawing/2014/main" id="{57316A0B-A6FA-5C8F-04C6-9C882E04395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08677" y="911492"/>
            <a:ext cx="406400" cy="406400"/>
          </a:xfrm>
          <a:prstGeom prst="rect">
            <a:avLst/>
          </a:prstGeom>
        </p:spPr>
      </p:pic>
      <p:pic>
        <p:nvPicPr>
          <p:cNvPr id="4" name="Рисунок 3" descr="Изображение выглядит как апельсин, искусство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EFC1C413-24B4-F2F1-7B73-CD175A0818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2540" y="6303077"/>
            <a:ext cx="669163" cy="418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43263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25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04537">
            <a:hlinkClick r:id="" action="ppaction://media"/>
            <a:extLst>
              <a:ext uri="{FF2B5EF4-FFF2-40B4-BE49-F238E27FC236}">
                <a16:creationId xmlns:a16="http://schemas.microsoft.com/office/drawing/2014/main" id="{C59E0C3A-7DFA-C070-51A1-7B4D15C34BD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308677" y="1480762"/>
            <a:ext cx="406400" cy="406400"/>
          </a:xfrm>
          <a:prstGeom prst="rect">
            <a:avLst/>
          </a:prstGeom>
        </p:spPr>
      </p:pic>
      <p:pic>
        <p:nvPicPr>
          <p:cNvPr id="3" name="Рисунок 2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26D9AD1-FA6F-8AC7-4CA6-AF62C87059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748" y="0"/>
            <a:ext cx="911492" cy="911492"/>
          </a:xfrm>
          <a:prstGeom prst="rect">
            <a:avLst/>
          </a:prstGeom>
        </p:spPr>
      </p:pic>
      <p:pic>
        <p:nvPicPr>
          <p:cNvPr id="4" name="Рисунок 3" descr="Изображение выглядит как апельсин, искусство, дизайн&#10;&#10;Контент, сгенерированный ИИ, может содержать ошибки.">
            <a:hlinkClick r:id="" action="ppaction://hlinkshowjump?jump=nextslide"/>
            <a:extLst>
              <a:ext uri="{FF2B5EF4-FFF2-40B4-BE49-F238E27FC236}">
                <a16:creationId xmlns:a16="http://schemas.microsoft.com/office/drawing/2014/main" id="{A213FA1C-FB67-C008-621D-DEE73255AE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392540" y="6303077"/>
            <a:ext cx="669163" cy="418227"/>
          </a:xfrm>
          <a:prstGeom prst="rect">
            <a:avLst/>
          </a:prstGeom>
        </p:spPr>
      </p:pic>
      <p:pic>
        <p:nvPicPr>
          <p:cNvPr id="7" name="Рисунок 6" descr="Изображение выглядит как контейнер, корзина, плетеный, Корзина для хранения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DE0740CC-093C-B3AF-6726-B64D7A6D0EE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592941"/>
            <a:ext cx="2347876" cy="2347876"/>
          </a:xfrm>
          <a:prstGeom prst="rect">
            <a:avLst/>
          </a:prstGeom>
        </p:spPr>
      </p:pic>
      <p:pic>
        <p:nvPicPr>
          <p:cNvPr id="9" name="Рисунок 8" descr="Изображение выглядит как фрукт, яблоко, Натуральные продукты, Гренни Смит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9E02D044-144C-2741-48F8-6733835D868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8560" y="4795364"/>
            <a:ext cx="1925940" cy="19259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6159093"/>
      </p:ext>
    </p:extLst>
  </p:cSld>
  <p:clrMapOvr>
    <a:masterClrMapping/>
  </p:clrMapOvr>
  <p:transition spd="slow" advClick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7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875E-6 -3.33333E-6 L -0.49518 -0.05486 " pathEditMode="relative" rAng="0" ptsTypes="AA">
                                      <p:cBhvr>
                                        <p:cTn id="1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66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3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9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8" dur="1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цветок, Красочность, искусство, Графика&#10;&#10;Контент, сгенерированный ИИ, может содержать ошибки.">
            <a:extLst>
              <a:ext uri="{FF2B5EF4-FFF2-40B4-BE49-F238E27FC236}">
                <a16:creationId xmlns:a16="http://schemas.microsoft.com/office/drawing/2014/main" id="{F07C6688-C99D-88F1-6BE1-C76073D5E5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748" y="0"/>
            <a:ext cx="911492" cy="91149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0CE10D-8330-1E4F-BA3E-B42FD281F8D5}"/>
              </a:ext>
            </a:extLst>
          </p:cNvPr>
          <p:cNvSpPr txBox="1"/>
          <p:nvPr/>
        </p:nvSpPr>
        <p:spPr>
          <a:xfrm>
            <a:off x="6568324" y="233126"/>
            <a:ext cx="477442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>
                <a:effectLst>
                  <a:glow rad="127000">
                    <a:schemeClr val="bg1"/>
                  </a:glow>
                </a:effectLst>
              </a:rPr>
              <a:t>Ура! Мы помогли зайчику! Покажи, как ты умеешь жевать: жуем, жуем, жуем!</a:t>
            </a:r>
          </a:p>
        </p:txBody>
      </p:sp>
    </p:spTree>
    <p:extLst>
      <p:ext uri="{BB962C8B-B14F-4D97-AF65-F5344CB8AC3E}">
        <p14:creationId xmlns:p14="http://schemas.microsoft.com/office/powerpoint/2010/main" val="2277883082"/>
      </p:ext>
    </p:extLst>
  </p:cSld>
  <p:clrMapOvr>
    <a:masterClrMapping/>
  </p:clrMapOvr>
  <p:transition spd="slow" advClick="0">
    <p:wipe/>
  </p:transition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</TotalTime>
  <Words>74</Words>
  <Application>Microsoft Office PowerPoint</Application>
  <PresentationFormat>Широкоэкранный</PresentationFormat>
  <Paragraphs>4</Paragraphs>
  <Slides>7</Slides>
  <Notes>0</Notes>
  <HiddenSlides>0</HiddenSlides>
  <MMClips>3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Aptos</vt:lpstr>
      <vt:lpstr>Aptos Display</vt:lpstr>
      <vt:lpstr>Arial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Анна Артемова</dc:creator>
  <cp:lastModifiedBy>Анна Артемова</cp:lastModifiedBy>
  <cp:revision>4</cp:revision>
  <dcterms:created xsi:type="dcterms:W3CDTF">2026-08-30T16:20:02Z</dcterms:created>
  <dcterms:modified xsi:type="dcterms:W3CDTF">2026-08-30T18:18:37Z</dcterms:modified>
</cp:coreProperties>
</file>