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C533F-9998-40A7-8E11-61C39C557886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82A7F-5837-4B26-9648-C7D639277D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F82A7F-5837-4B26-9648-C7D639277D8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520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F82A7F-5837-4B26-9648-C7D639277D8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944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F82A7F-5837-4B26-9648-C7D639277D8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11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5AAA68-AC8E-4161-A076-328864EB5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0A578E-90BC-4515-8A8E-4497A89EA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A5EF31-AB24-48CE-A4EC-94AF796F9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B5F826-E168-46A1-AB88-042845AA9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CD4255-6FC9-4E47-B7C0-9DF091CAD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231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C46F0-F2B5-45B4-AA4A-124140C3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F7717D-B74D-4E74-850F-DB51D4398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1BE3C5-9D16-4DF7-B026-694DF615B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0E4220-E0E7-4FF3-9538-83882153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82EA8F-441A-4DCF-9F3B-D0FE60EC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239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8CC8B3-5ABE-4FB1-B07D-4C7D798D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3C176D-AF04-4B77-98D5-33B955A02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09B6FB-EBED-4769-A9E8-63018E543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798E5E-FE15-4662-A695-FC87C186D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603273-617A-41C7-9FB0-E6652ED6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86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5AC1A-66CF-4D3A-95C1-DE58EBF7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2D7FD4-7C68-40E7-A466-D33DCE263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15D467-09F9-49AF-8203-4010101F1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2405F1-B849-4C62-8142-A494B6B63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0D131E-E03E-4A58-8D1A-CFB650E7F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DC5340-B69F-4B06-ABB5-90EED152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05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8D41C-0908-4559-BD23-DE8E1286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1A4CCE-D036-4DAE-AD27-6554E8148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CE1D8-506D-48A6-A4E5-DBE9D2145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6E4B675-AC16-4E30-B5AC-CF0741A75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EC2B29-D2C8-4D23-A5E2-32BFB386F1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E0E848-E13B-4E5D-9FA9-20F709D13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69B280-8035-4ABF-BE4B-742C9243B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45B0D8-BB33-402C-A71C-C19042FFB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28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034A9-0D35-4D6A-9DB7-7E127908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8DD79A-4D92-49FA-BAD3-260BA2B3A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4EFC5D-4531-4387-BE4E-8F93B174B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3F6994-5FE8-470B-A00B-3BAD9D2D9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6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A860F34-0D07-4984-BFB8-1ECC9BAA3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F33A7E1-5B15-4C3D-98C9-91D727592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371B27-2CBB-48DF-A4FB-13389E4B6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9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2AB4FC-4CB0-4293-A39E-1329DC7C7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F384BE-84F7-4D0C-89F4-4186EBEA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57682D-94BD-4DED-AD8E-7020C091D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C2E1E7-CBDA-450E-B590-46E60C6BF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63DDCF-748E-47C5-9A82-DA4D5415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1F7C00-FCE3-457A-A5B0-05D4F7F1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352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8CA3D7-A0E5-4AC6-B42A-08CF84C55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4D1F02-C7A0-4430-BF67-C1DE3E5F31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4B322B-41FD-49CF-802D-7682AF0B4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7ABA39-8730-4345-AA47-73C6405CE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24E063-58A6-49EF-B40C-382FDDC4D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9670D9-A159-4E79-B572-D18F468F4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487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6637F-AFAA-451B-8FB2-723ABE712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24B06C-21F6-49E6-8114-AF065A81B0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E0B0FE-596F-4624-8AA9-847E599DF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56C7CA-349B-4A17-BB1F-D6731FC5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AEBABE-FEE1-4CC3-B57B-617A6D08C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69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7EF811F-E7EB-4E73-9B4B-04DD364F8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36F3F7-AB34-422E-9B35-D9333B97D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B3D837-5453-4891-A7FE-50091E97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C3F1DA-27D9-4A32-8C07-A1208DDEC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7D1845-5714-4F27-9321-7DDAC5FB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78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5B4EB-1A0F-4DF0-8FF5-05E4930DB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172136-F7FB-4A21-A9E7-6C79B2140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DD0962-8A0F-42DC-938B-FAA7952AA4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12D05-CA61-4390-8AC5-9BE296A2ADCF}" type="datetimeFigureOut">
              <a:rPr lang="ru-RU" smtClean="0"/>
              <a:t>05.11.2025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FC444-7B54-4ABA-A5D7-998FA12D93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068243-FD8D-48DA-820A-73402B47F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DEA19-BFFD-43BD-943F-1A64D5AA52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27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C8E213-BF5C-4E7A-94E2-415600E4D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58" y="-74342"/>
            <a:ext cx="1503555" cy="1503555"/>
          </a:xfrm>
          <a:prstGeom prst="rect">
            <a:avLst/>
          </a:prstGeom>
          <a:effectLst>
            <a:glow rad="1524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6168093F-2537-46D6-AA78-C3D6A8B60F74}"/>
              </a:ext>
            </a:extLst>
          </p:cNvPr>
          <p:cNvSpPr/>
          <p:nvPr/>
        </p:nvSpPr>
        <p:spPr>
          <a:xfrm>
            <a:off x="3616348" y="1931928"/>
            <a:ext cx="5665156" cy="2440692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Повар и пироги</a:t>
            </a:r>
            <a:br>
              <a:rPr lang="ru-RU" sz="4400" dirty="0">
                <a:latin typeface="Gabriola" panose="04040605051002020D02" pitchFamily="82" charset="0"/>
              </a:rPr>
            </a:br>
            <a:r>
              <a:rPr lang="ru-RU" sz="6000" b="1" dirty="0">
                <a:solidFill>
                  <a:srgbClr val="FF0000"/>
                </a:solidFill>
                <a:latin typeface="Gabriola" panose="04040605051002020D02" pitchFamily="82" charset="0"/>
              </a:rPr>
              <a:t>Лексика</a:t>
            </a:r>
            <a:br>
              <a:rPr lang="ru-RU" sz="4400" dirty="0">
                <a:latin typeface="Gabriola" panose="04040605051002020D02" pitchFamily="82" charset="0"/>
              </a:rPr>
            </a:b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Овощи, фрукты, ягоды.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F054D5-299E-466D-A0C2-8417B789F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0445">
            <a:off x="7987539" y="1827422"/>
            <a:ext cx="1460774" cy="13633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3FA1E3-B2F2-4C8F-BFE2-2FA5360FF4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123" y="3771699"/>
            <a:ext cx="3763507" cy="37635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8B2820-4BCA-4F27-BF5C-149E67655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245" y="1589231"/>
            <a:ext cx="1593874" cy="15938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15C5F8-AFDF-4AF3-9E14-EE023444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28027" y="-321679"/>
            <a:ext cx="5114170" cy="767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60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DCCBDC-2A82-4FC6-8305-6215E92B9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58" y="-74342"/>
            <a:ext cx="1503555" cy="1503555"/>
          </a:xfrm>
          <a:prstGeom prst="rect">
            <a:avLst/>
          </a:prstGeom>
          <a:effectLst>
            <a:glow rad="1524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D4006F-C30A-4DC1-AD02-BAA53AA38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231" y="1429213"/>
            <a:ext cx="9445982" cy="4871678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8BBE572-D8EF-405E-B022-B297A4BD3CC5}"/>
              </a:ext>
            </a:extLst>
          </p:cNvPr>
          <p:cNvSpPr/>
          <p:nvPr/>
        </p:nvSpPr>
        <p:spPr>
          <a:xfrm>
            <a:off x="3245089" y="137504"/>
            <a:ext cx="6043290" cy="680643"/>
          </a:xfrm>
          <a:prstGeom prst="round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Назови, какие пироги приготовил повар.</a:t>
            </a:r>
          </a:p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( например, из тыквы-тыквенный)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6B942D-243A-489F-BFCF-97ED02F3E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0" r="15530"/>
          <a:stretch/>
        </p:blipFill>
        <p:spPr>
          <a:xfrm>
            <a:off x="0" y="-163882"/>
            <a:ext cx="3554473" cy="7736901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C6862A-6253-48CF-A69F-87E9B74744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266" y="6221937"/>
            <a:ext cx="588947" cy="6360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3F8986-A8CC-4E5A-B623-DD27E533C06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4042610" y="1794274"/>
            <a:ext cx="2378815" cy="16347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156635-55A3-42F7-8DF3-5A5FEF2662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6361806" y="1857297"/>
            <a:ext cx="2378815" cy="16347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08D3C0-CB2F-4A9B-B0B9-7A7CAFCFD6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04" y="1339692"/>
            <a:ext cx="1828800" cy="18288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9215BBF-6F01-42C4-9F6A-DA6F54D481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824" y="1109849"/>
            <a:ext cx="2086047" cy="208604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9BBBFCE-A93A-4020-852C-0538C2DF32C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8531866" y="1857297"/>
            <a:ext cx="2378815" cy="16347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4AB42D5-E469-4E51-AB5B-7D3A7D717C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529" y="994647"/>
            <a:ext cx="2088960" cy="208896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683B319-EA9B-417B-B57E-9571A6C186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3982991" y="3765637"/>
            <a:ext cx="2378815" cy="163472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A58C66E-C94E-495D-B7A8-A314047A28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365" y="2986705"/>
            <a:ext cx="1945850" cy="194585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CAC18EB-2397-44D5-A156-3071A793D3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6361806" y="3765637"/>
            <a:ext cx="2378815" cy="16347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F0FCAF4-F05D-4202-9443-B8ECE36050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9881">
            <a:off x="6372035" y="3286765"/>
            <a:ext cx="2130408" cy="213040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F5B994C-9180-44BE-B9F4-4544E3A1825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8637529" y="3766155"/>
            <a:ext cx="2378815" cy="163472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81B7882-BBA8-43FD-9D21-5E95A58970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446" y="3143571"/>
            <a:ext cx="2416796" cy="241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5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DCCBDC-2A82-4FC6-8305-6215E92B9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58" y="-74342"/>
            <a:ext cx="1503555" cy="1503555"/>
          </a:xfrm>
          <a:prstGeom prst="rect">
            <a:avLst/>
          </a:prstGeom>
          <a:effectLst>
            <a:glow rad="1524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D4006F-C30A-4DC1-AD02-BAA53AA38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231" y="1429213"/>
            <a:ext cx="9445982" cy="4871678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8BBE572-D8EF-405E-B022-B297A4BD3CC5}"/>
              </a:ext>
            </a:extLst>
          </p:cNvPr>
          <p:cNvSpPr/>
          <p:nvPr/>
        </p:nvSpPr>
        <p:spPr>
          <a:xfrm>
            <a:off x="3245089" y="137504"/>
            <a:ext cx="6043290" cy="680643"/>
          </a:xfrm>
          <a:prstGeom prst="round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Назови, какие пироги приготовил повар.</a:t>
            </a:r>
          </a:p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( например, из сливы-сливовый)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6B942D-243A-489F-BFCF-97ED02F3E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4" r="15544"/>
          <a:stretch/>
        </p:blipFill>
        <p:spPr>
          <a:xfrm>
            <a:off x="0" y="-163882"/>
            <a:ext cx="3554473" cy="7736901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C6862A-6253-48CF-A69F-87E9B74744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266" y="6221937"/>
            <a:ext cx="588947" cy="6360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3F8986-A8CC-4E5A-B623-DD27E533C06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4042610" y="1794274"/>
            <a:ext cx="2378815" cy="16347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156635-55A3-42F7-8DF3-5A5FEF2662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6361806" y="1857297"/>
            <a:ext cx="2378815" cy="16347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08D3C0-CB2F-4A9B-B0B9-7A7CAFCFD6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2003" y="1335792"/>
            <a:ext cx="1675290" cy="15636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9215BBF-6F01-42C4-9F6A-DA6F54D481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0537" y="1289712"/>
            <a:ext cx="1098689" cy="155312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9BBBFCE-A93A-4020-852C-0538C2DF32C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8531866" y="1857297"/>
            <a:ext cx="2378815" cy="16347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4AB42D5-E469-4E51-AB5B-7D3A7D717C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4936" y="1368348"/>
            <a:ext cx="1691605" cy="16916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683B319-EA9B-417B-B57E-9571A6C186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3982991" y="3765637"/>
            <a:ext cx="2378815" cy="163472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A58C66E-C94E-495D-B7A8-A314047A28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4480" y="3388071"/>
            <a:ext cx="1555541" cy="138312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CAC18EB-2397-44D5-A156-3071A793D3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6361806" y="3765637"/>
            <a:ext cx="2378815" cy="16347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F0FCAF4-F05D-4202-9443-B8ECE36050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0324" y="3002537"/>
            <a:ext cx="1872614" cy="187261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F5B994C-9180-44BE-B9F4-4544E3A1825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8637529" y="3766155"/>
            <a:ext cx="2378815" cy="163472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81B7882-BBA8-43FD-9D21-5E95A58970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1330" y="3657911"/>
            <a:ext cx="1471211" cy="119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9DCCBDC-2A82-4FC6-8305-6215E92B9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58" y="-74342"/>
            <a:ext cx="1503555" cy="1503555"/>
          </a:xfrm>
          <a:prstGeom prst="rect">
            <a:avLst/>
          </a:prstGeom>
          <a:effectLst>
            <a:glow rad="1524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D4006F-C30A-4DC1-AD02-BAA53AA38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231" y="1429213"/>
            <a:ext cx="9445982" cy="4871678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8BBE572-D8EF-405E-B022-B297A4BD3CC5}"/>
              </a:ext>
            </a:extLst>
          </p:cNvPr>
          <p:cNvSpPr/>
          <p:nvPr/>
        </p:nvSpPr>
        <p:spPr>
          <a:xfrm>
            <a:off x="3245089" y="137504"/>
            <a:ext cx="6043290" cy="680643"/>
          </a:xfrm>
          <a:prstGeom prst="round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Назови, какие пироги приготовил повар.</a:t>
            </a:r>
          </a:p>
          <a:p>
            <a:pPr algn="ctr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( например, из клюквы-клюквенный)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6B942D-243A-489F-BFCF-97ED02F3E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4" r="15544"/>
          <a:stretch/>
        </p:blipFill>
        <p:spPr>
          <a:xfrm>
            <a:off x="0" y="-163882"/>
            <a:ext cx="3554473" cy="7736901"/>
          </a:xfrm>
          <a:prstGeom prst="rect">
            <a:avLst/>
          </a:prstGeom>
        </p:spPr>
      </p:pic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C6862A-6253-48CF-A69F-87E9B74744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8266" y="6221937"/>
            <a:ext cx="588947" cy="6360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3F8986-A8CC-4E5A-B623-DD27E533C06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4042610" y="1794274"/>
            <a:ext cx="2378815" cy="163472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C156635-55A3-42F7-8DF3-5A5FEF2662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6361806" y="1857297"/>
            <a:ext cx="2378815" cy="16347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08D3C0-CB2F-4A9B-B0B9-7A7CAFCFD6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7846" y="1335792"/>
            <a:ext cx="1563604" cy="15636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9215BBF-6F01-42C4-9F6A-DA6F54D481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15721" y="1297917"/>
            <a:ext cx="1816145" cy="181614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9BBBFCE-A93A-4020-852C-0538C2DF32C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8531866" y="1857297"/>
            <a:ext cx="2378815" cy="163472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4AB42D5-E469-4E51-AB5B-7D3A7D717C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4272" y="1233116"/>
            <a:ext cx="1945745" cy="194574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683B319-EA9B-417B-B57E-9571A6C1866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3982991" y="3765637"/>
            <a:ext cx="2378815" cy="163472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A58C66E-C94E-495D-B7A8-A314047A28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746" y="3208528"/>
            <a:ext cx="1823099" cy="151924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CAC18EB-2397-44D5-A156-3071A793D3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6361806" y="3765637"/>
            <a:ext cx="2378815" cy="16347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F0FCAF4-F05D-4202-9443-B8ECE36050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7210" y="3050450"/>
            <a:ext cx="1974672" cy="210527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F5B994C-9180-44BE-B9F4-4544E3A1825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8964" r="14679" b="19298"/>
          <a:stretch/>
        </p:blipFill>
        <p:spPr>
          <a:xfrm>
            <a:off x="8637529" y="3766155"/>
            <a:ext cx="2378815" cy="163472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81B7882-BBA8-43FD-9D21-5E95A58970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7582" y="3310157"/>
            <a:ext cx="1697182" cy="17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C8E213-BF5C-4E7A-94E2-415600E4D1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58" y="-74342"/>
            <a:ext cx="1503555" cy="1503555"/>
          </a:xfrm>
          <a:prstGeom prst="rect">
            <a:avLst/>
          </a:prstGeom>
          <a:effectLst>
            <a:glow rad="1524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15C5F8-AFDF-4AF3-9E14-EE0234449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69739" y="-406628"/>
            <a:ext cx="5114170" cy="76712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0E6491-BFEA-47C1-A549-CA7AB878CF55}"/>
              </a:ext>
            </a:extLst>
          </p:cNvPr>
          <p:cNvSpPr txBox="1"/>
          <p:nvPr/>
        </p:nvSpPr>
        <p:spPr>
          <a:xfrm>
            <a:off x="5577760" y="1038154"/>
            <a:ext cx="49275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500" b="1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3390287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5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50" fill="hold">
                                          <p:stCondLst>
                                            <p:cond delay="3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50" fill="hold">
                                          <p:stCondLst>
                                            <p:cond delay="4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56</Words>
  <Application>Microsoft Office PowerPoint</Application>
  <PresentationFormat>Широкоэкранный</PresentationFormat>
  <Paragraphs>11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7</cp:revision>
  <dcterms:created xsi:type="dcterms:W3CDTF">2025-11-04T15:16:35Z</dcterms:created>
  <dcterms:modified xsi:type="dcterms:W3CDTF">2025-11-05T09:00:48Z</dcterms:modified>
</cp:coreProperties>
</file>