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60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A491"/>
    <a:srgbClr val="431727"/>
    <a:srgbClr val="8E9986"/>
    <a:srgbClr val="EFDAC1"/>
    <a:srgbClr val="5333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8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C47A89-E1A8-4AEB-A3F9-A290A2330F1F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52D599-C803-4068-8AA7-8621EA2441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3258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2D599-C803-4068-8AA7-8621EA2441E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1324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CE4A7A-9947-D888-83EE-CDEF749B33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8F05EEA-1AAF-E690-AB5F-F573110BEF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36A765-44EC-895D-6728-86A14C9DC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A0F2-6DCD-4629-9755-A7DB8AAAC887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C61744F-A68B-2DBB-DF58-727EB6803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CF9AAB-DAD1-13EE-5456-A18C7C5A4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77831-9E85-446B-A135-B5282BD7C4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6916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DF77F6-791A-3B2E-F274-5D7D14FA7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4528B4-FB83-725F-D734-753CFAB11A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D533AD-3434-51B3-DC99-8A5B2B7BA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A0F2-6DCD-4629-9755-A7DB8AAAC887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E320305-70B7-46EF-8428-FD56CCBDE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D621917-FD1D-E18A-1065-50501B23F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77831-9E85-446B-A135-B5282BD7C4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78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8946E3-D9E2-8C52-CB16-A7254A9C4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C776260-D5B9-E5CE-65AE-85785EB2B7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0BE3C25-580C-187B-99D6-9E71290A1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A0F2-6DCD-4629-9755-A7DB8AAAC887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F11EBD-C378-3FAB-148C-BFE39E5B4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435AE08-D844-D594-0EEE-85333A026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77831-9E85-446B-A135-B5282BD7C4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5001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D36D33-3F94-B5D5-174B-31FF37116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C481E8-ED26-9E73-47EB-2C4D670004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7F9CD50-6C89-36A4-89EF-47D4E1D210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AD5D7A8-12C3-4304-B54C-9E0B3B474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A0F2-6DCD-4629-9755-A7DB8AAAC887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043BE55-E6EC-8033-B3A5-736F5F875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80521F3-25B1-0BBB-E9A5-C46EDB6DE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77831-9E85-446B-A135-B5282BD7C4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3863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F371AD-43D6-7ABF-2CBA-0EF54A254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07086CF-7A63-0305-431A-11C92A18A9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BE30976-C2FE-CA3E-4848-B7EC80BE06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462CA54-8DAB-B4B1-071D-F442819549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5BE4DD6-469E-DE05-C340-7DCF48594B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9918AA5-3E90-7CC8-B4D4-2749A98D3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A0F2-6DCD-4629-9755-A7DB8AAAC887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52A0D69-164C-2996-2D61-768BD85AE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004BCB0-4AB9-9AF8-6A3F-A791A78A1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77831-9E85-446B-A135-B5282BD7C4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7089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410BEC-B9FC-8256-CE37-6FBEE3644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9A76C31-891A-542F-472A-1FED7CB73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A0F2-6DCD-4629-9755-A7DB8AAAC887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67009D7-D9E8-EC10-FE93-B6F502815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8F8173D-E513-CF7A-0D77-35AD9378D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77831-9E85-446B-A135-B5282BD7C4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8639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D63F3F0-58FF-6A99-F3EF-9311B9BF5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A0F2-6DCD-4629-9755-A7DB8AAAC887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15359FB-EA5D-C6CD-4A62-E5308C591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678E9E0-20D6-F27D-42C7-21594F0C8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77831-9E85-446B-A135-B5282BD7C4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167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AD3CB3-792C-26B1-3861-C796DA699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4C9416-1BD1-073B-5B68-6F03F739DA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DE133AF-0952-AE72-D289-8ACB7BA2B3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DBAC071-AB3A-A5CB-F3F5-104B3B957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A0F2-6DCD-4629-9755-A7DB8AAAC887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9BB356A-78AA-4036-0D9E-70474E1A1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36F905A-7A72-766C-C7B2-CE6E01B3E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77831-9E85-446B-A135-B5282BD7C4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5069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978D74-DB9C-626C-963F-F9F68CC97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A5D3774-CA78-022A-781F-C08054E38D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FAAF5B0-DCD0-42A9-5979-4B3B743236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800273E-1F1E-CD65-C448-40C18BC6E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A0F2-6DCD-4629-9755-A7DB8AAAC887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401A56D-2E94-DEB2-0185-1C2DE6581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F3EA4E9-A007-DC97-E64C-863CDBE17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77831-9E85-446B-A135-B5282BD7C4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667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1C03AB-26CA-F8AB-6EF8-5A3EBB135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D9D35D5-B391-A2F7-2F87-9511234806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2A740DA-A9C4-2DE8-96F1-8D08D431C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A0F2-6DCD-4629-9755-A7DB8AAAC887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C16A24-4460-D043-4A3A-8B25C4647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7B29ED6-34CC-388B-C564-636CEBDA1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77831-9E85-446B-A135-B5282BD7C4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074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D16ADC7-6F22-A25F-2618-B344297E10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3442F01-8194-51FB-D650-18E6340A87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44CCF7-1408-77EA-C892-C2A942F36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A0F2-6DCD-4629-9755-A7DB8AAAC887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D176BE-0273-E183-E0C1-A21652098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0E02FFC-DCD3-B5FF-FC54-27125BE43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77831-9E85-446B-A135-B5282BD7C4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815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354037-AAB6-0C97-8AE5-5BA29A00C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DB9BF1F-EC7A-1196-78B7-B2398869EC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6C7372-7036-E805-3904-1248BA94F6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62A0F2-6DCD-4629-9755-A7DB8AAAC887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5CFCD4-BBD4-51C1-186C-F4951490D4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12E4697-9950-DCE7-BFF0-D4478D15B8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A77831-9E85-446B-A135-B5282BD7C4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7765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5.png"/><Relationship Id="rId10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735F0D1-B637-0A4C-5BAF-39BE7BEFAB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7156" y="-79918"/>
            <a:ext cx="934844" cy="93484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744FF15-A0AE-C038-DFD2-4933AD542DD9}"/>
              </a:ext>
            </a:extLst>
          </p:cNvPr>
          <p:cNvSpPr txBox="1"/>
          <p:nvPr/>
        </p:nvSpPr>
        <p:spPr>
          <a:xfrm>
            <a:off x="3249013" y="1783791"/>
            <a:ext cx="569397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err="1">
                <a:effectLst>
                  <a:glow rad="127000">
                    <a:srgbClr val="96A491"/>
                  </a:glow>
                </a:effectLst>
                <a:latin typeface="Gnocchi" panose="02000500000000000000" pitchFamily="2" charset="0"/>
              </a:rPr>
              <a:t>Совушкины</a:t>
            </a:r>
            <a:r>
              <a:rPr lang="ru-RU" sz="5400" dirty="0">
                <a:effectLst>
                  <a:glow rad="127000">
                    <a:srgbClr val="96A491"/>
                  </a:glow>
                </a:effectLst>
                <a:latin typeface="Gnocchi" panose="02000500000000000000" pitchFamily="2" charset="0"/>
              </a:rPr>
              <a:t> приключения со звуком В </a:t>
            </a:r>
            <a:r>
              <a:rPr lang="ru-RU" sz="5400" dirty="0">
                <a:noFill/>
                <a:effectLst>
                  <a:glow rad="127000">
                    <a:srgbClr val="96A491"/>
                  </a:glow>
                </a:effectLst>
                <a:latin typeface="Gnocchi" panose="02000500000000000000" pitchFamily="2" charset="0"/>
              </a:rPr>
              <a:t>В</a:t>
            </a:r>
            <a:r>
              <a:rPr lang="ru-RU" sz="4800" dirty="0">
                <a:noFill/>
                <a:effectLst>
                  <a:glow rad="127000">
                    <a:srgbClr val="96A491"/>
                  </a:glow>
                </a:effectLst>
                <a:latin typeface="Gnocchi" panose="02000500000000000000" pitchFamily="2" charset="0"/>
              </a:rPr>
              <a:t>.</a:t>
            </a:r>
          </a:p>
        </p:txBody>
      </p:sp>
      <p:pic>
        <p:nvPicPr>
          <p:cNvPr id="7" name="Рисунок 6" descr="Изображение выглядит как сова, мультфильм, птица, графическая встав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36F6FCF-ECA4-7C1A-6D07-8D80055A79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1543" y="572374"/>
            <a:ext cx="5810976" cy="5810976"/>
          </a:xfrm>
          <a:prstGeom prst="rect">
            <a:avLst/>
          </a:prstGeom>
        </p:spPr>
      </p:pic>
      <p:sp>
        <p:nvSpPr>
          <p:cNvPr id="9" name="Стрелка: вправо с вырезом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2C874E1-FF51-D9E9-2C47-182FC32960D5}"/>
              </a:ext>
            </a:extLst>
          </p:cNvPr>
          <p:cNvSpPr/>
          <p:nvPr/>
        </p:nvSpPr>
        <p:spPr>
          <a:xfrm>
            <a:off x="11447450" y="6400799"/>
            <a:ext cx="579353" cy="394379"/>
          </a:xfrm>
          <a:prstGeom prst="notchedRightArrow">
            <a:avLst/>
          </a:prstGeom>
          <a:solidFill>
            <a:srgbClr val="431727"/>
          </a:solidFill>
          <a:ln>
            <a:solidFill>
              <a:srgbClr val="8E998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owl_great_horned">
            <a:hlinkClick r:id="" action="ppaction://media"/>
            <a:extLst>
              <a:ext uri="{FF2B5EF4-FFF2-40B4-BE49-F238E27FC236}">
                <a16:creationId xmlns:a16="http://schemas.microsoft.com/office/drawing/2014/main" id="{113FC765-58A3-A63E-4792-E65C6E4AB1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31896" y="2714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448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>
        <p:checker/>
      </p:transition>
    </mc:Choice>
    <mc:Fallback xmlns="">
      <p:transition spd="slow" advClick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2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450" fill="hold">
                                          <p:stCondLst>
                                            <p:cond delay="24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450" fill="hold">
                                          <p:stCondLst>
                                            <p:cond delay="4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450" fill="hold">
                                          <p:stCondLst>
                                            <p:cond delay="73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450" fill="hold">
                                          <p:stCondLst>
                                            <p:cond delay="9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сова, мультфильм, птица, графическая встав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9060607-880C-3C12-758B-03F9BB32AC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8031" y="-236165"/>
            <a:ext cx="3789643" cy="3789643"/>
          </a:xfrm>
          <a:prstGeom prst="rect">
            <a:avLst/>
          </a:prstGeom>
        </p:spPr>
      </p:pic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C68FD3B-D3AE-3A5A-C174-5B3AEF3B1C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7156" y="-79918"/>
            <a:ext cx="934844" cy="934844"/>
          </a:xfrm>
          <a:prstGeom prst="rect">
            <a:avLst/>
          </a:prstGeom>
        </p:spPr>
      </p:pic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42B5864B-398A-F90D-793C-E0D6F9BDE0F9}"/>
              </a:ext>
            </a:extLst>
          </p:cNvPr>
          <p:cNvGrpSpPr/>
          <p:nvPr/>
        </p:nvGrpSpPr>
        <p:grpSpPr>
          <a:xfrm>
            <a:off x="2673979" y="-233254"/>
            <a:ext cx="7091254" cy="7091254"/>
            <a:chOff x="2673979" y="-233254"/>
            <a:chExt cx="7091254" cy="7091254"/>
          </a:xfrm>
        </p:grpSpPr>
        <p:pic>
          <p:nvPicPr>
            <p:cNvPr id="3" name="Рисунок 2" descr="Изображение выглядит как круг, снимок экрана, Симметрия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AFC286C9-67A9-6F8B-8F59-CF4E154A4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3979" y="-233254"/>
              <a:ext cx="7091254" cy="7091254"/>
            </a:xfrm>
            <a:prstGeom prst="rect">
              <a:avLst/>
            </a:prstGeom>
          </p:spPr>
        </p:pic>
        <p:pic>
          <p:nvPicPr>
            <p:cNvPr id="7" name="Рисунок 6" descr="Изображение выглядит как ваза, цветочный горшок, гончарные изделия, керамический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6425ADDA-ECA5-9948-24EE-B5827FE052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1003" y="2031223"/>
              <a:ext cx="1281149" cy="1281149"/>
            </a:xfrm>
            <a:prstGeom prst="rect">
              <a:avLst/>
            </a:prstGeom>
          </p:spPr>
        </p:pic>
        <p:pic>
          <p:nvPicPr>
            <p:cNvPr id="9" name="Рисунок 8" descr="Изображение выглядит как ваза, керамика, керамический, урн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2520090A-31BC-DDE8-CB0B-AB966CC81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4303843"/>
              <a:ext cx="1486192" cy="1486192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CC5DF758-87E5-23E7-45DB-EEDC85F00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3414" y="4185182"/>
              <a:ext cx="1486192" cy="1486192"/>
            </a:xfrm>
            <a:prstGeom prst="rect">
              <a:avLst/>
            </a:prstGeom>
          </p:spPr>
        </p:pic>
        <p:pic>
          <p:nvPicPr>
            <p:cNvPr id="13" name="Рисунок 12" descr="Изображение выглядит как мультфильм, искусств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EF84E212-838A-5E9E-3D05-BB8B8524496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6533" y="963261"/>
              <a:ext cx="1590896" cy="1590896"/>
            </a:xfrm>
            <a:prstGeom prst="rect">
              <a:avLst/>
            </a:prstGeom>
          </p:spPr>
        </p:pic>
        <p:pic>
          <p:nvPicPr>
            <p:cNvPr id="15" name="Рисунок 14" descr="Изображение выглядит как мультфильм, искусств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15A975DB-B3FD-A87C-CB3C-C4419D57D5D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61587" y="3312372"/>
              <a:ext cx="1486192" cy="1486192"/>
            </a:xfrm>
            <a:prstGeom prst="rect">
              <a:avLst/>
            </a:prstGeom>
          </p:spPr>
        </p:pic>
        <p:pic>
          <p:nvPicPr>
            <p:cNvPr id="17" name="Рисунок 16" descr="Изображение выглядит как клюв, птица, искусство, иллюстрация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D0280356-C59F-6A7C-4064-A99FEFB9BC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61587" y="1779650"/>
              <a:ext cx="1590896" cy="1590896"/>
            </a:xfrm>
            <a:prstGeom prst="rect">
              <a:avLst/>
            </a:prstGeom>
          </p:spPr>
        </p:pic>
        <p:pic>
          <p:nvPicPr>
            <p:cNvPr id="19" name="Рисунок 18" descr="Изображение выглядит как мультфильм, Фигурка животного, графическая вставк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10C61F7A-EFC0-73FD-59B1-96C9EAE4A8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3414" y="844597"/>
              <a:ext cx="1632774" cy="1632774"/>
            </a:xfrm>
            <a:prstGeom prst="rect">
              <a:avLst/>
            </a:prstGeom>
          </p:spPr>
        </p:pic>
        <p:pic>
          <p:nvPicPr>
            <p:cNvPr id="21" name="Рисунок 20" descr="Изображение выглядит как колесо, транспорт, шина, транспортное средств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C98A86DF-15C6-E0FC-7325-EF243DAA4C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982983">
              <a:off x="3715546" y="3249737"/>
              <a:ext cx="1411167" cy="1411167"/>
            </a:xfrm>
            <a:prstGeom prst="rect">
              <a:avLst/>
            </a:prstGeom>
          </p:spPr>
        </p:pic>
      </p:grpSp>
      <p:sp>
        <p:nvSpPr>
          <p:cNvPr id="23" name="Стрелка: вправо 22">
            <a:extLst>
              <a:ext uri="{FF2B5EF4-FFF2-40B4-BE49-F238E27FC236}">
                <a16:creationId xmlns:a16="http://schemas.microsoft.com/office/drawing/2014/main" id="{B382616E-3201-C58B-4845-1E087427222C}"/>
              </a:ext>
            </a:extLst>
          </p:cNvPr>
          <p:cNvSpPr/>
          <p:nvPr/>
        </p:nvSpPr>
        <p:spPr>
          <a:xfrm>
            <a:off x="1926177" y="3256385"/>
            <a:ext cx="1123984" cy="594185"/>
          </a:xfrm>
          <a:prstGeom prst="rightArrow">
            <a:avLst/>
          </a:prstGeom>
          <a:solidFill>
            <a:srgbClr val="53333C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: вправо с вырезом 2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A90E538-1DE4-C0EF-463B-E329812BD823}"/>
              </a:ext>
            </a:extLst>
          </p:cNvPr>
          <p:cNvSpPr/>
          <p:nvPr/>
        </p:nvSpPr>
        <p:spPr>
          <a:xfrm>
            <a:off x="11447450" y="6400799"/>
            <a:ext cx="579353" cy="394379"/>
          </a:xfrm>
          <a:prstGeom prst="notchedRightArrow">
            <a:avLst/>
          </a:prstGeom>
          <a:solidFill>
            <a:srgbClr val="431727"/>
          </a:solidFill>
          <a:ln>
            <a:solidFill>
              <a:srgbClr val="8E998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047321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2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450" fill="hold">
                                          <p:stCondLst>
                                            <p:cond delay="24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450" fill="hold">
                                          <p:stCondLst>
                                            <p:cond delay="4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450" fill="hold">
                                          <p:stCondLst>
                                            <p:cond delay="73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450" fill="hold">
                                          <p:stCondLst>
                                            <p:cond delay="9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AF56DC3-33A6-FB11-011F-9B7711FFE0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7156" y="-79918"/>
            <a:ext cx="934844" cy="934844"/>
          </a:xfrm>
          <a:prstGeom prst="rect">
            <a:avLst/>
          </a:prstGeom>
        </p:spPr>
      </p:pic>
      <p:sp>
        <p:nvSpPr>
          <p:cNvPr id="3" name="Стрелка: вправо с вырезом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137A3C2-A7FD-B7EF-FB39-C02856084709}"/>
              </a:ext>
            </a:extLst>
          </p:cNvPr>
          <p:cNvSpPr/>
          <p:nvPr/>
        </p:nvSpPr>
        <p:spPr>
          <a:xfrm>
            <a:off x="11447450" y="6400799"/>
            <a:ext cx="579353" cy="394379"/>
          </a:xfrm>
          <a:prstGeom prst="notchedRightArrow">
            <a:avLst/>
          </a:prstGeom>
          <a:solidFill>
            <a:srgbClr val="431727"/>
          </a:solidFill>
          <a:ln>
            <a:solidFill>
              <a:srgbClr val="8E998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3A657F6-CAAA-0E50-C147-612DE3100A18}"/>
              </a:ext>
            </a:extLst>
          </p:cNvPr>
          <p:cNvSpPr/>
          <p:nvPr/>
        </p:nvSpPr>
        <p:spPr>
          <a:xfrm>
            <a:off x="3666907" y="146583"/>
            <a:ext cx="4858186" cy="635194"/>
          </a:xfrm>
          <a:prstGeom prst="roundRect">
            <a:avLst/>
          </a:prstGeom>
          <a:solidFill>
            <a:srgbClr val="96A491"/>
          </a:solidFill>
          <a:ln>
            <a:solidFill>
              <a:srgbClr val="4317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Gnocchi" panose="02000500000000000000" pitchFamily="2" charset="0"/>
              </a:rPr>
              <a:t>Положи в вагон предметы со звуком В, проговори: В вагон кладу…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7879237-ADAD-B8A3-251B-86ECFAF472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6816" y="464180"/>
            <a:ext cx="1786337" cy="1786337"/>
          </a:xfrm>
          <a:prstGeom prst="rect">
            <a:avLst/>
          </a:prstGeom>
        </p:spPr>
      </p:pic>
      <p:pic>
        <p:nvPicPr>
          <p:cNvPr id="8" name="Рисунок 7" descr="Изображение выглядит как кот, графическая вставка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CB5C39D-561B-4F8F-9BD2-DCC243EE43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4298" y="3905976"/>
            <a:ext cx="2044603" cy="2044603"/>
          </a:xfrm>
          <a:prstGeom prst="rect">
            <a:avLst/>
          </a:prstGeom>
        </p:spPr>
      </p:pic>
      <p:pic>
        <p:nvPicPr>
          <p:cNvPr id="10" name="Рисунок 9" descr="Изображение выглядит как ваза, цветочный горшок, гончарные изделия, керамически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8E7F432-5B96-62E2-CA4F-75A8BDB839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0973" y="2602142"/>
            <a:ext cx="1653715" cy="1653715"/>
          </a:xfrm>
          <a:prstGeom prst="rect">
            <a:avLst/>
          </a:prstGeom>
        </p:spPr>
      </p:pic>
      <p:pic>
        <p:nvPicPr>
          <p:cNvPr id="12" name="Рисунок 11" descr="Изображение выглядит как круг, сфер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15628EA-CB78-7B21-AE07-768E1AC3FB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44" y="2298504"/>
            <a:ext cx="1580714" cy="1580714"/>
          </a:xfrm>
          <a:prstGeom prst="rect">
            <a:avLst/>
          </a:prstGeom>
        </p:spPr>
      </p:pic>
      <p:pic>
        <p:nvPicPr>
          <p:cNvPr id="14" name="Рисунок 13" descr="Изображение выглядит как мультфильм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CE9ED83-ABE7-6119-EC26-4358A6B472A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417" y="1044258"/>
            <a:ext cx="2044603" cy="2044603"/>
          </a:xfrm>
          <a:prstGeom prst="rect">
            <a:avLst/>
          </a:prstGeom>
        </p:spPr>
      </p:pic>
      <p:pic>
        <p:nvPicPr>
          <p:cNvPr id="16" name="Рисунок 15" descr="Изображение выглядит как мультфильм, графическая вставка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6FF967C-062F-4EF4-E8EC-CB08B803031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743" y="1898602"/>
            <a:ext cx="1846250" cy="1846250"/>
          </a:xfrm>
          <a:prstGeom prst="rect">
            <a:avLst/>
          </a:prstGeom>
        </p:spPr>
      </p:pic>
      <p:pic>
        <p:nvPicPr>
          <p:cNvPr id="18" name="Рисунок 17" descr="Изображение выглядит как колесо, транспорт, шина, транспортное сред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2AB0179-01A9-CC4E-5BA9-47B92F5415D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7969" y="854926"/>
            <a:ext cx="1587985" cy="158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314440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3.33333E-6 L -0.59257 0.405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635" y="20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0 L -0.55651 0.10972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826" y="5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11111E-6 L 0.00612 0.35208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" y="17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7.40741E-7 L -0.23984 0.37014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92" y="184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735F0D1-B637-0A4C-5BAF-39BE7BEFAB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7156" y="-79918"/>
            <a:ext cx="934844" cy="93484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744FF15-A0AE-C038-DFD2-4933AD542DD9}"/>
              </a:ext>
            </a:extLst>
          </p:cNvPr>
          <p:cNvSpPr txBox="1"/>
          <p:nvPr/>
        </p:nvSpPr>
        <p:spPr>
          <a:xfrm>
            <a:off x="3249013" y="1478991"/>
            <a:ext cx="569397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effectLst>
                  <a:glow rad="127000">
                    <a:srgbClr val="96A491"/>
                  </a:glow>
                </a:effectLst>
                <a:latin typeface="Gnocchi" panose="02000500000000000000" pitchFamily="2" charset="0"/>
              </a:rPr>
              <a:t>Ура! Все слова со звуком В нашли свой вагончик! Ты отлично справился! До новых встреч в Волшебном лесу! </a:t>
            </a:r>
            <a:r>
              <a:rPr lang="ru-RU" sz="4000" dirty="0">
                <a:noFill/>
                <a:effectLst>
                  <a:glow rad="127000">
                    <a:srgbClr val="96A491"/>
                  </a:glow>
                </a:effectLst>
                <a:latin typeface="Gnocchi" panose="02000500000000000000" pitchFamily="2" charset="0"/>
              </a:rPr>
              <a:t>В</a:t>
            </a:r>
            <a:r>
              <a:rPr lang="ru-RU" sz="3600" dirty="0">
                <a:noFill/>
                <a:effectLst>
                  <a:glow rad="127000">
                    <a:srgbClr val="96A491"/>
                  </a:glow>
                </a:effectLst>
                <a:latin typeface="Gnocchi" panose="02000500000000000000" pitchFamily="2" charset="0"/>
              </a:rPr>
              <a:t>.</a:t>
            </a:r>
          </a:p>
        </p:txBody>
      </p:sp>
      <p:pic>
        <p:nvPicPr>
          <p:cNvPr id="7" name="Рисунок 6" descr="Изображение выглядит как сова, мультфильм, птица, графическая встав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36F6FCF-ECA4-7C1A-6D07-8D80055A79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35912" y="523512"/>
            <a:ext cx="5810976" cy="5810976"/>
          </a:xfrm>
          <a:prstGeom prst="rect">
            <a:avLst/>
          </a:prstGeom>
        </p:spPr>
      </p:pic>
      <p:pic>
        <p:nvPicPr>
          <p:cNvPr id="2" name="owl_great_horned">
            <a:hlinkClick r:id="" action="ppaction://media"/>
            <a:extLst>
              <a:ext uri="{FF2B5EF4-FFF2-40B4-BE49-F238E27FC236}">
                <a16:creationId xmlns:a16="http://schemas.microsoft.com/office/drawing/2014/main" id="{4940A834-9F83-FA0B-10E1-2B10A3A7D0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667224" y="26621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672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>
        <p:checker/>
      </p:transition>
    </mc:Choice>
    <mc:Fallback xmlns="">
      <p:transition spd="slow" advClick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2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450" fill="hold">
                                          <p:stCondLst>
                                            <p:cond delay="24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450" fill="hold">
                                          <p:stCondLst>
                                            <p:cond delay="4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450" fill="hold">
                                          <p:stCondLst>
                                            <p:cond delay="73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450" fill="hold">
                                          <p:stCondLst>
                                            <p:cond delay="9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25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54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46</Words>
  <Application>Microsoft Office PowerPoint</Application>
  <PresentationFormat>Широкоэкранный</PresentationFormat>
  <Paragraphs>4</Paragraphs>
  <Slides>4</Slides>
  <Notes>1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Gnocchi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5</cp:revision>
  <dcterms:created xsi:type="dcterms:W3CDTF">2026-09-11T10:13:27Z</dcterms:created>
  <dcterms:modified xsi:type="dcterms:W3CDTF">2026-09-11T12:19:27Z</dcterms:modified>
</cp:coreProperties>
</file>