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6C288E-F2FF-41FC-B012-F55483485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3CC4750-E1A9-47B1-8093-18D5B5F68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426297-D69F-4F21-B9F2-27AB0ED90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416-DB43-4B70-B386-2C4F7C7AA256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342324-B7FB-49CB-BB12-EE84955ED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32D87D-A5C6-49DA-A9F8-FEC7FD58C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B027-1501-4BDE-949B-BB008CED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494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CD8D60-7FEE-4EE2-8876-DBAA4726D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D68764-09C5-4243-AD03-46FF9823E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7716C4-061C-4AF6-BF00-EDC850CC2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416-DB43-4B70-B386-2C4F7C7AA256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6D17E8-5D0F-4E64-B19C-9982D28BC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9D243B-6BAF-4707-B775-75BDF118B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B027-1501-4BDE-949B-BB008CED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588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35026-912F-4A74-9EA9-1B80A93BC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84477E-D4B7-48E3-A53F-5CDF1C927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268EB4-CB96-496F-9503-654FF78D5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416-DB43-4B70-B386-2C4F7C7AA256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2B35B3-CCAE-4CB4-BBDA-ADAA246AF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5D42C9-859A-4A41-995F-D8FF818D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B027-1501-4BDE-949B-BB008CED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909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8D563-19F7-44C0-A6D9-5A58A2948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DC6696-B8A2-4211-BAAF-EB41B8F45D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80BD4F-191D-48FB-94B6-536EB7367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15C6EF-A7AE-4044-9733-8258B8A6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416-DB43-4B70-B386-2C4F7C7AA256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92A4EC-45B9-4B63-ADF6-3A258343D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CA946C-6B5A-4BAD-9235-B68697D3D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B027-1501-4BDE-949B-BB008CED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211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90A9EC-9CBE-40E9-AA35-7861C22D7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EA0C21-B590-4915-A449-33E042DBB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A4BE83-6E81-435E-8E7C-A7162D29CA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69F93D2-D0AD-40F9-B4B5-B6A62D8CF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A4C125-C82F-4F10-8A5D-755D2F1177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7446E33-C76A-467B-BD55-6AF6C159B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416-DB43-4B70-B386-2C4F7C7AA256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47D7716-7CE3-48A4-97E0-94975D6B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7DF33F-4076-4FCE-B376-1759FA7E6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B027-1501-4BDE-949B-BB008CED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21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5EA742-1260-4C6E-9F6D-E43F0071E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7388DB3-1E37-4BDF-B52B-89A43CDB0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416-DB43-4B70-B386-2C4F7C7AA256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56FD39D-52B6-4DC1-8DF3-58699E410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761D70-C427-4A42-B074-006B4BC19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B027-1501-4BDE-949B-BB008CED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128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DF44C7-50CE-40FF-928D-86D0C5C2C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416-DB43-4B70-B386-2C4F7C7AA256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0F586C0-4073-469C-AEA3-367F60C3C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2087AD-15A5-4014-B83E-4EC86695A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B027-1501-4BDE-949B-BB008CED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748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391A45-DD2A-46F4-B252-A3D3B6CF7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1CD189-C54F-422E-8791-D59E52ABB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E325D3-1227-4E3F-B9D9-06B13A7BF0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473B9A-E239-4ADC-BA83-97DD503A8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416-DB43-4B70-B386-2C4F7C7AA256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06C158-A31C-497F-83AF-DD63DAF9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C0A945-58E2-4A25-AD29-112A19D78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B027-1501-4BDE-949B-BB008CED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460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A292A8-592F-47DD-8A58-BCF15F437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D290781-EAC1-4F64-8C79-2540159FC0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84B6648-B053-4561-A155-E1483F22B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F2593C-76E0-424F-B39A-C33869D6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416-DB43-4B70-B386-2C4F7C7AA256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7DCE23-8264-4F1C-96D4-AF1C5442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F10C96-3EEA-4231-B29A-6B7A2D335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B027-1501-4BDE-949B-BB008CED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74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C1947E-F95C-4204-87DB-25E8F3A00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AB3240-9561-404D-B7A5-E826BF6BD5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62A12E-2D61-46C3-B25E-DFAA459E2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416-DB43-4B70-B386-2C4F7C7AA256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816242-BC69-4098-877A-78770C023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FF5D84-C5CE-4EEA-9ED1-4BC89ED85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B027-1501-4BDE-949B-BB008CED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03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C589F5-C58B-4891-A054-6EC0F622A9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DC5D9B-CBE4-40CD-86A7-F6ED23330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B77C02-F9CF-466A-AAE3-4A66960C6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B2416-DB43-4B70-B386-2C4F7C7AA256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2B41FD-5CC3-460D-B693-489F3FA75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93BFB1-B6CF-4EA6-998D-1099BB967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B027-1501-4BDE-949B-BB008CED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6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F2E019-4A5A-4CA7-86CF-065AEDD33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085672-9624-4276-A559-C32E9D6B3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125E36-E15F-4892-8A31-DB112FC12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B2416-DB43-4B70-B386-2C4F7C7AA256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A9DD01-99AB-4A0F-8A82-B9B238516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1B106E-5211-4263-A68C-B7750F9AB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AB027-1501-4BDE-949B-BB008CED9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36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719BC2-E652-4AB1-B7CA-DBFBC0709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215" y="128239"/>
            <a:ext cx="1524000" cy="1524000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7BDF1B-0F0B-44E6-B56B-E8443EB00039}"/>
              </a:ext>
            </a:extLst>
          </p:cNvPr>
          <p:cNvSpPr txBox="1"/>
          <p:nvPr/>
        </p:nvSpPr>
        <p:spPr>
          <a:xfrm>
            <a:off x="3408696" y="1815050"/>
            <a:ext cx="5947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Анаграммы</a:t>
            </a:r>
          </a:p>
          <a:p>
            <a:pPr algn="ctr"/>
            <a:r>
              <a:rPr lang="ru-RU" sz="5400" dirty="0">
                <a:latin typeface="Cambria Math" panose="02040503050406030204" pitchFamily="18" charset="0"/>
                <a:ea typeface="Cambria Math" panose="02040503050406030204" pitchFamily="18" charset="0"/>
              </a:rPr>
              <a:t>Тема: Животные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09BD221-6434-4B05-BCEA-92938397500B}"/>
              </a:ext>
            </a:extLst>
          </p:cNvPr>
          <p:cNvGrpSpPr/>
          <p:nvPr/>
        </p:nvGrpSpPr>
        <p:grpSpPr>
          <a:xfrm>
            <a:off x="4441372" y="3759078"/>
            <a:ext cx="3898231" cy="1726410"/>
            <a:chOff x="4441372" y="3759078"/>
            <a:chExt cx="3898231" cy="1726410"/>
          </a:xfrm>
        </p:grpSpPr>
        <p:pic>
          <p:nvPicPr>
            <p:cNvPr id="8" name="Рисунок 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1E396816-86CD-4A45-8092-FB5B29140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1372" y="3759078"/>
              <a:ext cx="3898231" cy="172641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CC29796-8F7B-4BD9-9150-1B9242666D05}"/>
                </a:ext>
              </a:extLst>
            </p:cNvPr>
            <p:cNvSpPr txBox="1"/>
            <p:nvPr/>
          </p:nvSpPr>
          <p:spPr>
            <a:xfrm>
              <a:off x="4950135" y="4063236"/>
              <a:ext cx="28532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rPr>
                <a:t>Начать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352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C17A95-CBA5-4AAF-82A5-028AA1E7C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566" y="-213732"/>
            <a:ext cx="1150434" cy="1150434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C4F4E9-ACF1-43A4-9501-C214AB99492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567" y="5967663"/>
            <a:ext cx="824386" cy="8903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698D41-8E34-45F9-B050-2D19C93754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39" y="385012"/>
            <a:ext cx="6453174" cy="6453174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DDD608D-56C3-41AA-970D-640C9DBCC8D8}"/>
              </a:ext>
            </a:extLst>
          </p:cNvPr>
          <p:cNvGrpSpPr/>
          <p:nvPr/>
        </p:nvGrpSpPr>
        <p:grpSpPr>
          <a:xfrm>
            <a:off x="4516676" y="1801429"/>
            <a:ext cx="6417995" cy="2546364"/>
            <a:chOff x="4007911" y="797652"/>
            <a:chExt cx="6417995" cy="2546364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51CDCD1F-EC8A-4B02-81DC-65B115E32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25236">
              <a:off x="4007911" y="797652"/>
              <a:ext cx="6417995" cy="254636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994D80-5D7A-4145-8BAD-90486842536D}"/>
                </a:ext>
              </a:extLst>
            </p:cNvPr>
            <p:cNvSpPr txBox="1"/>
            <p:nvPr/>
          </p:nvSpPr>
          <p:spPr>
            <a:xfrm>
              <a:off x="5360361" y="1302173"/>
              <a:ext cx="402886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Привет-привет! Я Ушастик, я очень люблю собирать слова. Давай сыграем вместе!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645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C17A95-CBA5-4AAF-82A5-028AA1E7C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566" y="-213732"/>
            <a:ext cx="1150434" cy="1150434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F3A7483-3567-4A18-8DDE-09240F6591C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567" y="5967663"/>
            <a:ext cx="824386" cy="8903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AB26CC-CFBA-41F5-81BB-61581D20A583}"/>
              </a:ext>
            </a:extLst>
          </p:cNvPr>
          <p:cNvSpPr txBox="1"/>
          <p:nvPr/>
        </p:nvSpPr>
        <p:spPr>
          <a:xfrm>
            <a:off x="3238214" y="1340661"/>
            <a:ext cx="60707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Cambria Math" panose="02040503050406030204" pitchFamily="18" charset="0"/>
                <a:ea typeface="Cambria Math" panose="02040503050406030204" pitchFamily="18" charset="0"/>
              </a:rPr>
              <a:t>Переставляй буквы так, что бы получилось слово по теме «Животные». </a:t>
            </a:r>
          </a:p>
        </p:txBody>
      </p:sp>
    </p:spTree>
    <p:extLst>
      <p:ext uri="{BB962C8B-B14F-4D97-AF65-F5344CB8AC3E}">
        <p14:creationId xmlns:p14="http://schemas.microsoft.com/office/powerpoint/2010/main" val="2242573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C17A95-CBA5-4AAF-82A5-028AA1E7C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566" y="-213732"/>
            <a:ext cx="1150434" cy="1150434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C4F4E9-ACF1-43A4-9501-C214AB99492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567" y="5967663"/>
            <a:ext cx="824386" cy="89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66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C17A95-CBA5-4AAF-82A5-028AA1E7C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566" y="-213732"/>
            <a:ext cx="1150434" cy="1150434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9E26F89-3FDE-4F00-9CA7-53ECC5DC04D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567" y="5967663"/>
            <a:ext cx="824386" cy="89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70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C17A95-CBA5-4AAF-82A5-028AA1E7C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566" y="-213732"/>
            <a:ext cx="1150434" cy="1150434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9E26F89-3FDE-4F00-9CA7-53ECC5DC04D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567" y="5967663"/>
            <a:ext cx="824386" cy="89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95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C17A95-CBA5-4AAF-82A5-028AA1E7C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566" y="-213732"/>
            <a:ext cx="1150434" cy="1150434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9E26F89-3FDE-4F00-9CA7-53ECC5DC04D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567" y="5967663"/>
            <a:ext cx="824386" cy="89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875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33</Words>
  <Application>Microsoft Office PowerPoint</Application>
  <PresentationFormat>Широкоэкранный</PresentationFormat>
  <Paragraphs>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3</cp:revision>
  <dcterms:created xsi:type="dcterms:W3CDTF">2025-10-22T09:20:45Z</dcterms:created>
  <dcterms:modified xsi:type="dcterms:W3CDTF">2025-10-22T09:50:54Z</dcterms:modified>
</cp:coreProperties>
</file>