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5" r:id="rId8"/>
    <p:sldId id="266" r:id="rId9"/>
    <p:sldId id="260" r:id="rId10"/>
    <p:sldId id="264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7489C-0FC5-B1D7-ABF8-E16AC11CF3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4E725B-9D0F-152B-9AE3-E136DAF19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B6CEC5B-F8EC-8FBA-F90E-FC8E028DA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F602C2-5F7B-D869-C6E9-15201A2F8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D86908-A944-A363-AC52-9B962EEFA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513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23EF60-5E07-A793-032B-CFE213A58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69AA03-8419-C9E9-CBB7-596AFB5045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FA4205-C49D-5164-0895-AEE1A5887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1825E0-F26F-7E18-044C-57A201ACE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998553-0D80-3C8C-1E10-4FA711A42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694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5614B1-A597-0090-02D5-264468E3F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4D8477D-7BAF-04B5-1C65-510537F597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51368B-FD07-546D-A282-C0381CCA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F4FF61-7936-509E-2FC9-D355D3958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0A2F617-ED91-9C3E-5B53-B8D89F322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63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71511A-C1D0-BA28-7069-DC7BE2DD0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8EC136-08E8-216E-C119-6F0557A0EE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C8155A-2410-7010-FEBB-C52926C0E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77E317-7F4E-EA30-D873-29821FB1B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DF1855-AF07-7CE4-1F48-45E4B5CE1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B375F7-1B84-9FA5-19DA-88D115F02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694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4017EF-ECC8-2ECD-7170-63D8070B3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666431-5A2F-F3A1-6E9F-34B2096507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B3C2DD2-E253-4514-78B2-227802661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75A6A84-B310-BE5B-F571-E5498973BD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E7C8704-5069-1D0B-8030-247D1533D1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66AD9C-8905-2166-AE3E-9AC24DA3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2412263-134E-B870-44D1-34864DA03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8F4068C-D619-CA2B-4676-C83ACBF54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890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63DD-111E-E3A4-A2FC-B7A09B3B0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72DFE1-88CB-499F-DA1A-4BA6F7DC0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B6DF6CF-EEFB-424D-0571-EFBE9FBF6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58AF2B-6E1A-FB05-DB3A-59C332DA2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486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7A7AE8-0FCB-A0F2-D170-6E96537B1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EDEED9-5473-80C4-E977-CB2206210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9EFEC18-36C3-FDC2-9C32-D03DB1B80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344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36998C-296C-22D2-A728-01C039EFE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185F11-12E9-E331-CC29-94F9D642E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86E6A3-71CF-3793-DDAC-BA5592E134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071AA74-619B-BD81-D8F7-1C87AC2D4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A25110-BCDE-2FEC-B3CE-A5D72B2AF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B88A88-11F8-DCA8-0044-809CC7502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2927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A0FA44-514B-A2A6-521F-55ACD0EF7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59453E9-5823-9B51-58A5-5797CB455B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5C2A129-F818-829F-C7EB-D6FD04B2E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88B20-D616-81D2-4CFD-5117E4C21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F44EB5A-203C-356A-18BD-E2199EE5C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B8F0012-1A73-ADF7-67BB-F6FB26C29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116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F86BA-03FE-A74B-C2AB-B20FFF9D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B87C105-88FC-FC81-9035-AAD6EEE8CB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211A0C-89F0-7CA7-02D6-E04629470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7F5FF5-C845-AE16-779B-BBD7E6E7C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94A9E3-1938-2E4B-9EE1-A7C3B151C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695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D63127-14D0-8973-D22B-F42D6DF005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0857078-1023-16CD-8CD3-C18DE3CF2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AECB7F-22D9-B686-E5A7-6A169F4D8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E7695C-3FEF-8306-5E11-42555532A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E77436-5BF1-4D73-E197-3789F9961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43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5BC205-0D90-9EA5-11BB-40CFCD81C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1777561-5FC1-685B-00B4-16F4DAE1D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05CDFEF-F3DA-0075-66FE-D000847ED2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2594A3-D50C-47DD-9D6E-DCFAE782B7B0}" type="datetimeFigureOut">
              <a:rPr lang="ru-RU" smtClean="0"/>
              <a:t>01.12.2025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0909A8-CE0F-369D-1707-5C0C3E84D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0EDE2E-5B66-5525-6C9B-8DE4F2DCDA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A691AF-7357-4F7D-8108-4D244B2FF1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075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9A34432-6179-2726-7CD3-3DE8C6D1D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pic>
        <p:nvPicPr>
          <p:cNvPr id="7" name="Рисунок 6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B12157-D37F-A564-91CD-87E7CC07D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6494" y="-523511"/>
            <a:ext cx="6858000" cy="685800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08DC6AF-80B9-920B-E8DA-5D971A891B7D}"/>
              </a:ext>
            </a:extLst>
          </p:cNvPr>
          <p:cNvSpPr/>
          <p:nvPr/>
        </p:nvSpPr>
        <p:spPr>
          <a:xfrm>
            <a:off x="5249074" y="1919541"/>
            <a:ext cx="4313734" cy="221270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glow rad="266700">
              <a:schemeClr val="accent1">
                <a:lumMod val="60000"/>
                <a:lumOff val="40000"/>
                <a:alpha val="92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Gabriola" panose="04040605051002020D02" pitchFamily="82" charset="0"/>
              </a:rPr>
              <a:t>УРОК 2. ПО ЧТЕНИЮ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Gabriola" panose="04040605051002020D02" pitchFamily="82" charset="0"/>
              </a:rPr>
              <a:t>Снежный Лисёнок </a:t>
            </a:r>
            <a:r>
              <a:rPr lang="ru-RU" sz="3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Луми</a:t>
            </a:r>
            <a:endParaRPr lang="ru-RU" sz="3600" b="1" dirty="0">
              <a:solidFill>
                <a:srgbClr val="00206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880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89413E-47F3-9366-EEE8-7323B3F66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F0FE00-0AA5-AB3B-9922-9084F5145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pic>
        <p:nvPicPr>
          <p:cNvPr id="4" name="Рисунок 3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15D4585-6159-B9A6-4896-0744A6D1A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662" y="66634"/>
            <a:ext cx="6858000" cy="6858000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11FD3635-0424-8ED1-5B6A-13BEB2BF5DA5}"/>
              </a:ext>
            </a:extLst>
          </p:cNvPr>
          <p:cNvGrpSpPr/>
          <p:nvPr/>
        </p:nvGrpSpPr>
        <p:grpSpPr>
          <a:xfrm>
            <a:off x="4388856" y="66634"/>
            <a:ext cx="5767265" cy="3540682"/>
            <a:chOff x="4654103" y="154844"/>
            <a:chExt cx="5453158" cy="3340790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53720CB9-C90A-CF95-3ED9-0FFCC16E7272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E9C396AB-DE85-1E25-58C6-D126C3791B33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D68AA70A-7933-9B27-7605-C619A60B9C4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9E8E35AA-8828-4B49-FB13-44BA80ACEBB0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C367A0A-F955-9800-855A-1CECB569540E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00857DA-EC87-204F-108A-A58FDD74BDD5}"/>
                </a:ext>
              </a:extLst>
            </p:cNvPr>
            <p:cNvSpPr txBox="1"/>
            <p:nvPr/>
          </p:nvSpPr>
          <p:spPr>
            <a:xfrm>
              <a:off x="6170455" y="770858"/>
              <a:ext cx="3500243" cy="23068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Привет! Сегодня я приготовил новые снежные задания. Готов отправиться со мной в зимнее путешествие?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2858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89413E-47F3-9366-EEE8-7323B3F66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F0FE00-0AA5-AB3B-9922-9084F5145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A1A000C-01CE-AD0A-C5E9-7CF27E28C809}"/>
              </a:ext>
            </a:extLst>
          </p:cNvPr>
          <p:cNvSpPr txBox="1"/>
          <p:nvPr/>
        </p:nvSpPr>
        <p:spPr>
          <a:xfrm>
            <a:off x="4153192" y="0"/>
            <a:ext cx="3915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Слоговые снежинки</a:t>
            </a:r>
          </a:p>
        </p:txBody>
      </p:sp>
      <p:sp>
        <p:nvSpPr>
          <p:cNvPr id="5" name="Управляющая кнопка: справка 4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F234EBA-E121-007F-91DB-4D8F219D1AB3}"/>
              </a:ext>
            </a:extLst>
          </p:cNvPr>
          <p:cNvSpPr/>
          <p:nvPr/>
        </p:nvSpPr>
        <p:spPr>
          <a:xfrm>
            <a:off x="-1" y="0"/>
            <a:ext cx="495591" cy="432769"/>
          </a:xfrm>
          <a:prstGeom prst="actionButtonHelp">
            <a:avLst/>
          </a:prstGeom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E359751-1EF2-65F0-113C-964B491F1804}"/>
              </a:ext>
            </a:extLst>
          </p:cNvPr>
          <p:cNvSpPr/>
          <p:nvPr/>
        </p:nvSpPr>
        <p:spPr>
          <a:xfrm>
            <a:off x="536892" y="0"/>
            <a:ext cx="4355616" cy="5653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Задание: Ребёнок “ловит” взглядом снежинку → читает слог.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FD244D0F-A4EB-A73E-D33B-415FA51FD676}"/>
              </a:ext>
            </a:extLst>
          </p:cNvPr>
          <p:cNvGrpSpPr/>
          <p:nvPr/>
        </p:nvGrpSpPr>
        <p:grpSpPr>
          <a:xfrm>
            <a:off x="69802" y="-3177643"/>
            <a:ext cx="3394027" cy="3394027"/>
            <a:chOff x="123893" y="339118"/>
            <a:chExt cx="3394027" cy="3394027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D67F39DF-702D-D859-4AB1-BBCBCBC9F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66E817C-C3C6-66B8-7E96-205E52742D6D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СА</a:t>
              </a: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BD1B663B-97F6-2FFF-BBF7-0525199A36F9}"/>
              </a:ext>
            </a:extLst>
          </p:cNvPr>
          <p:cNvGrpSpPr/>
          <p:nvPr/>
        </p:nvGrpSpPr>
        <p:grpSpPr>
          <a:xfrm>
            <a:off x="2593651" y="-3153420"/>
            <a:ext cx="3394027" cy="3394027"/>
            <a:chOff x="123893" y="339118"/>
            <a:chExt cx="3394027" cy="3394027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112716B6-4748-839D-3C96-87978BB97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68106C-7F93-03C7-4C5F-B494864289B3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СО</a:t>
              </a:r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5F67276-16F8-256C-3871-DF9181CCCC8C}"/>
              </a:ext>
            </a:extLst>
          </p:cNvPr>
          <p:cNvGrpSpPr/>
          <p:nvPr/>
        </p:nvGrpSpPr>
        <p:grpSpPr>
          <a:xfrm>
            <a:off x="5504206" y="-3177645"/>
            <a:ext cx="3394027" cy="3394027"/>
            <a:chOff x="123893" y="339118"/>
            <a:chExt cx="3394027" cy="3394027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E8165C2B-527B-BA23-C2F0-981BCABDD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5641571-6381-568F-2CF3-EAC09622ADA5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СУ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813560E0-C73E-A9EE-E6B5-78AD6C36086B}"/>
              </a:ext>
            </a:extLst>
          </p:cNvPr>
          <p:cNvGrpSpPr/>
          <p:nvPr/>
        </p:nvGrpSpPr>
        <p:grpSpPr>
          <a:xfrm>
            <a:off x="8041172" y="-3201868"/>
            <a:ext cx="3394027" cy="3394027"/>
            <a:chOff x="123893" y="339118"/>
            <a:chExt cx="3394027" cy="3394027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A6FFF502-4E3D-09C1-2060-280933C28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2BFA5CE-4DAE-3A70-239C-9F66E9C2FA27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СЫ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10B8B24-0674-057E-7005-168E897DE8C7}"/>
              </a:ext>
            </a:extLst>
          </p:cNvPr>
          <p:cNvGrpSpPr/>
          <p:nvPr/>
        </p:nvGrpSpPr>
        <p:grpSpPr>
          <a:xfrm>
            <a:off x="3928243" y="-3177645"/>
            <a:ext cx="3394027" cy="3394027"/>
            <a:chOff x="123893" y="339118"/>
            <a:chExt cx="3394027" cy="3394027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C207B7F-56C3-5C84-1BEF-2440A0FDE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A81BD28-D2AC-3694-36E8-EA70AC74B4B7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ЛО</a:t>
              </a: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8D786B8F-3B5C-F164-9A51-733E21611842}"/>
              </a:ext>
            </a:extLst>
          </p:cNvPr>
          <p:cNvGrpSpPr/>
          <p:nvPr/>
        </p:nvGrpSpPr>
        <p:grpSpPr>
          <a:xfrm>
            <a:off x="1033181" y="-3129197"/>
            <a:ext cx="3394027" cy="3394027"/>
            <a:chOff x="123893" y="339118"/>
            <a:chExt cx="3394027" cy="3394027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0C34428C-B5ED-9692-0865-DAA2B6B46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2883B56-F6EE-D9C0-AF81-C37152857D90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ЛА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9D45DCAE-073F-40BD-ADCC-12F61C2C0701}"/>
              </a:ext>
            </a:extLst>
          </p:cNvPr>
          <p:cNvGrpSpPr/>
          <p:nvPr/>
        </p:nvGrpSpPr>
        <p:grpSpPr>
          <a:xfrm>
            <a:off x="6372044" y="-3111331"/>
            <a:ext cx="3394027" cy="3394027"/>
            <a:chOff x="123893" y="339118"/>
            <a:chExt cx="3394027" cy="3394027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8D58F934-27F5-48FF-44F4-03752C848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137DE67-0183-0CDA-86B3-FAC50615056C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ЛУ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4B11F4D2-6ADB-76FD-7DA7-4FC12177FCAE}"/>
              </a:ext>
            </a:extLst>
          </p:cNvPr>
          <p:cNvGrpSpPr/>
          <p:nvPr/>
        </p:nvGrpSpPr>
        <p:grpSpPr>
          <a:xfrm>
            <a:off x="9282599" y="-3226091"/>
            <a:ext cx="3394027" cy="3394027"/>
            <a:chOff x="123893" y="339118"/>
            <a:chExt cx="3394027" cy="3394027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9FC7A151-4052-0676-5CEE-7AEB8FE36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C4F0CE9-CDA3-948C-8B25-9316AD269E69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ЛЫ</a:t>
              </a: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660A4BED-ECDD-1FF8-E845-19C9B2359918}"/>
              </a:ext>
            </a:extLst>
          </p:cNvPr>
          <p:cNvGrpSpPr/>
          <p:nvPr/>
        </p:nvGrpSpPr>
        <p:grpSpPr>
          <a:xfrm>
            <a:off x="-679328" y="-3165532"/>
            <a:ext cx="3394027" cy="3394027"/>
            <a:chOff x="123893" y="339118"/>
            <a:chExt cx="3394027" cy="3394027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26C957A3-B243-8EE6-E7F7-FA7F50ECC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68BE19D-24B9-DBD3-D7AC-DDD5BAC09601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РА</a:t>
              </a: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80B35730-9E6E-A148-5175-ABA6C9E69C2A}"/>
              </a:ext>
            </a:extLst>
          </p:cNvPr>
          <p:cNvGrpSpPr/>
          <p:nvPr/>
        </p:nvGrpSpPr>
        <p:grpSpPr>
          <a:xfrm>
            <a:off x="3034110" y="-3062883"/>
            <a:ext cx="3394027" cy="3394027"/>
            <a:chOff x="123893" y="339118"/>
            <a:chExt cx="3394027" cy="3394027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D95C5234-3379-BF17-029F-4781E781D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37A2DAC-5789-3A69-095A-3E1ECD296160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РО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32126070-6135-8BEB-9B55-85953BC8E0E6}"/>
              </a:ext>
            </a:extLst>
          </p:cNvPr>
          <p:cNvGrpSpPr/>
          <p:nvPr/>
        </p:nvGrpSpPr>
        <p:grpSpPr>
          <a:xfrm>
            <a:off x="5938125" y="-3129197"/>
            <a:ext cx="3394027" cy="3394027"/>
            <a:chOff x="123893" y="339118"/>
            <a:chExt cx="3394027" cy="3394027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68DEB2AB-4D30-256C-983F-464FF6C6CF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F87DFA3-2EFD-6BCD-ED69-5A52FF4187CD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РУ</a:t>
              </a: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59016B04-4A03-0B20-C409-B77829255343}"/>
              </a:ext>
            </a:extLst>
          </p:cNvPr>
          <p:cNvGrpSpPr/>
          <p:nvPr/>
        </p:nvGrpSpPr>
        <p:grpSpPr>
          <a:xfrm>
            <a:off x="8493733" y="-3177645"/>
            <a:ext cx="3394027" cy="3394027"/>
            <a:chOff x="123893" y="339118"/>
            <a:chExt cx="3394027" cy="3394027"/>
          </a:xfrm>
        </p:grpSpPr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2721FEB9-08AA-4AB7-4B6D-C86E4CBF6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F7301D2-309E-9986-0B9A-CB8A6261136C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РЫ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317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2.22222E-6 L -0.00351 1.46273 " pathEditMode="relative" rAng="0" ptsTypes="AA">
                                      <p:cBhvr>
                                        <p:cTn id="6" dur="5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L -0.02278 1.46921 " pathEditMode="relative" rAng="0" ptsTypes="AA">
                                      <p:cBhvr>
                                        <p:cTn id="10" dur="5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7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00455 1.4831 " pathEditMode="relative" rAng="0" ptsTypes="AA">
                                      <p:cBhvr>
                                        <p:cTn id="1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" y="7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44444E-6 L 0.00052 1.47245 " pathEditMode="relative" rAng="0" ptsTypes="AA">
                                      <p:cBhvr>
                                        <p:cTn id="1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7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L -0.02278 1.46921 " pathEditMode="relative" rAng="0" ptsTypes="AA">
                                      <p:cBhvr>
                                        <p:cTn id="22" dur="5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7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-0.00352 1.46274 " pathEditMode="relative" rAng="0" ptsTypes="AA">
                                      <p:cBhvr>
                                        <p:cTn id="26" dur="5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 L -0.00456 1.4831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" y="7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0.00052 1.47246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7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-0.00351 1.46273 " pathEditMode="relative" rAng="0" ptsTypes="AA">
                                      <p:cBhvr>
                                        <p:cTn id="38" dur="5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07407E-6 L -0.02279 1.46921 " pathEditMode="relative" rAng="0" ptsTypes="AA">
                                      <p:cBhvr>
                                        <p:cTn id="42" dur="5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6" y="7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3.7037E-6 L -0.00456 1.48311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4" y="7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22222E-6 L 0.00052 1.47245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7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89413E-47F3-9366-EEE8-7323B3F66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F0FE00-0AA5-AB3B-9922-9084F5145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A7E9DC-0A83-974A-F62D-C17C10CAD93B}"/>
              </a:ext>
            </a:extLst>
          </p:cNvPr>
          <p:cNvSpPr txBox="1"/>
          <p:nvPr/>
        </p:nvSpPr>
        <p:spPr>
          <a:xfrm>
            <a:off x="4697643" y="132623"/>
            <a:ext cx="3615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Сложи слово из снега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E85DBC7-E95A-8B23-B40B-6C2E49F409F3}"/>
              </a:ext>
            </a:extLst>
          </p:cNvPr>
          <p:cNvGrpSpPr/>
          <p:nvPr/>
        </p:nvGrpSpPr>
        <p:grpSpPr>
          <a:xfrm>
            <a:off x="-83179" y="3154829"/>
            <a:ext cx="3999046" cy="4133231"/>
            <a:chOff x="482213" y="3087737"/>
            <a:chExt cx="3999046" cy="4133231"/>
          </a:xfrm>
        </p:grpSpPr>
        <p:pic>
          <p:nvPicPr>
            <p:cNvPr id="6" name="Рисунок 5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2C449B6-0B86-FD2E-4CDF-F9DA7268F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213" y="3221922"/>
              <a:ext cx="3999046" cy="399904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EB258A-9F04-1826-2703-91087BB7DB3B}"/>
                </a:ext>
              </a:extLst>
            </p:cNvPr>
            <p:cNvSpPr txBox="1"/>
            <p:nvPr/>
          </p:nvSpPr>
          <p:spPr>
            <a:xfrm>
              <a:off x="1466123" y="3087737"/>
              <a:ext cx="1668257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3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Е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4F8CC88-8F2D-C7F8-7F10-681684BBA1EE}"/>
              </a:ext>
            </a:extLst>
          </p:cNvPr>
          <p:cNvGrpSpPr/>
          <p:nvPr/>
        </p:nvGrpSpPr>
        <p:grpSpPr>
          <a:xfrm>
            <a:off x="3951347" y="3154829"/>
            <a:ext cx="3999046" cy="4133231"/>
            <a:chOff x="482213" y="3087737"/>
            <a:chExt cx="3999046" cy="4133231"/>
          </a:xfrm>
        </p:grpSpPr>
        <p:pic>
          <p:nvPicPr>
            <p:cNvPr id="10" name="Рисунок 9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5A826E1-8A4D-509A-DD43-8BAABB6F9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213" y="3221922"/>
              <a:ext cx="3999046" cy="3999046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20F9768-9B26-3211-3187-9063C6A748AA}"/>
                </a:ext>
              </a:extLst>
            </p:cNvPr>
            <p:cNvSpPr txBox="1"/>
            <p:nvPr/>
          </p:nvSpPr>
          <p:spPr>
            <a:xfrm>
              <a:off x="1466123" y="3087737"/>
              <a:ext cx="1668257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3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0528AA53-B256-D7B1-A452-3EE9FDA2B3D0}"/>
              </a:ext>
            </a:extLst>
          </p:cNvPr>
          <p:cNvGrpSpPr/>
          <p:nvPr/>
        </p:nvGrpSpPr>
        <p:grpSpPr>
          <a:xfrm>
            <a:off x="7809845" y="3154829"/>
            <a:ext cx="3999046" cy="4133231"/>
            <a:chOff x="482213" y="3087737"/>
            <a:chExt cx="3999046" cy="4133231"/>
          </a:xfrm>
        </p:grpSpPr>
        <p:pic>
          <p:nvPicPr>
            <p:cNvPr id="13" name="Рисунок 12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6CF35F5-7BE4-9EA7-A700-32F797F95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213" y="3221922"/>
              <a:ext cx="3999046" cy="399904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703836-E24E-02D6-20AB-143456D2079F}"/>
                </a:ext>
              </a:extLst>
            </p:cNvPr>
            <p:cNvSpPr txBox="1"/>
            <p:nvPr/>
          </p:nvSpPr>
          <p:spPr>
            <a:xfrm>
              <a:off x="1466123" y="3087737"/>
              <a:ext cx="1668257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3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</a:t>
              </a:r>
            </a:p>
          </p:txBody>
        </p:sp>
      </p:grpSp>
      <p:pic>
        <p:nvPicPr>
          <p:cNvPr id="18" name="Рисунок 17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FCF5BF9-EE91-9279-7D44-145D5F5A92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26557" y="395397"/>
            <a:ext cx="6399055" cy="6399055"/>
          </a:xfrm>
          <a:prstGeom prst="rect">
            <a:avLst/>
          </a:prstGeom>
        </p:spPr>
      </p:pic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8A6C087E-50D7-004B-7D38-08C7883104C9}"/>
              </a:ext>
            </a:extLst>
          </p:cNvPr>
          <p:cNvGrpSpPr/>
          <p:nvPr/>
        </p:nvGrpSpPr>
        <p:grpSpPr>
          <a:xfrm>
            <a:off x="1289054" y="395397"/>
            <a:ext cx="5453158" cy="3340790"/>
            <a:chOff x="4654103" y="154844"/>
            <a:chExt cx="5453158" cy="3340790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1FF23E01-AFE2-AEB4-8FA2-639CB36D3CDF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D0B5B3EF-EE7A-5B78-5F71-B1C5EA201BF1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85CF4CFF-5EA8-BAA6-AFFE-081BE0275D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09CA34E6-618F-4BC0-2C15-A43464DCAAEE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65FCD14-1275-1F5F-129B-D7B55C52C8A0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52A8894-CBC0-75D6-4303-BAEAE0348AA6}"/>
                </a:ext>
              </a:extLst>
            </p:cNvPr>
            <p:cNvSpPr txBox="1"/>
            <p:nvPr/>
          </p:nvSpPr>
          <p:spPr>
            <a:xfrm>
              <a:off x="5774789" y="830926"/>
              <a:ext cx="3558291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Сложи ледяные буквы, и собери в слово. Прочитай!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4221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59259E-6 L -0.32799 -0.5099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06" y="-2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59259E-6 L 0.34284 -0.47338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35" y="-2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59259E-6 L 0.00039 -0.5150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89413E-47F3-9366-EEE8-7323B3F66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F0FE00-0AA5-AB3B-9922-9084F5145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A7E9DC-0A83-974A-F62D-C17C10CAD93B}"/>
              </a:ext>
            </a:extLst>
          </p:cNvPr>
          <p:cNvSpPr txBox="1"/>
          <p:nvPr/>
        </p:nvSpPr>
        <p:spPr>
          <a:xfrm>
            <a:off x="4697643" y="132623"/>
            <a:ext cx="3615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Сложи слово из снега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78CF942-6365-1760-7B3A-DD569085C2A2}"/>
              </a:ext>
            </a:extLst>
          </p:cNvPr>
          <p:cNvGrpSpPr/>
          <p:nvPr/>
        </p:nvGrpSpPr>
        <p:grpSpPr>
          <a:xfrm>
            <a:off x="0" y="3364434"/>
            <a:ext cx="3863514" cy="3863514"/>
            <a:chOff x="0" y="3364434"/>
            <a:chExt cx="3863514" cy="3863514"/>
          </a:xfrm>
        </p:grpSpPr>
        <p:pic>
          <p:nvPicPr>
            <p:cNvPr id="6" name="Рисунок 5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2C449B6-0B86-FD2E-4CDF-F9DA7268F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AAABC2-4E32-F402-D813-B5B767B74D7E}"/>
                </a:ext>
              </a:extLst>
            </p:cNvPr>
            <p:cNvSpPr txBox="1"/>
            <p:nvPr/>
          </p:nvSpPr>
          <p:spPr>
            <a:xfrm>
              <a:off x="732915" y="3519742"/>
              <a:ext cx="1884641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К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4DFB94A-16E4-770B-6052-4EEBC5E0B294}"/>
              </a:ext>
            </a:extLst>
          </p:cNvPr>
          <p:cNvGrpSpPr/>
          <p:nvPr/>
        </p:nvGrpSpPr>
        <p:grpSpPr>
          <a:xfrm>
            <a:off x="3842720" y="3364434"/>
            <a:ext cx="3863514" cy="3863514"/>
            <a:chOff x="0" y="3364434"/>
            <a:chExt cx="3863514" cy="3863514"/>
          </a:xfrm>
        </p:grpSpPr>
        <p:pic>
          <p:nvPicPr>
            <p:cNvPr id="9" name="Рисунок 8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CE92501-C34A-A3A6-0566-134458C92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AB20CE-5738-935D-0EB8-611F554B6AC6}"/>
                </a:ext>
              </a:extLst>
            </p:cNvPr>
            <p:cNvSpPr txBox="1"/>
            <p:nvPr/>
          </p:nvSpPr>
          <p:spPr>
            <a:xfrm>
              <a:off x="732915" y="3519742"/>
              <a:ext cx="1884641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Т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50DCC0C-B333-80BD-C0BB-95E8F14A570B}"/>
              </a:ext>
            </a:extLst>
          </p:cNvPr>
          <p:cNvGrpSpPr/>
          <p:nvPr/>
        </p:nvGrpSpPr>
        <p:grpSpPr>
          <a:xfrm>
            <a:off x="7668133" y="3314409"/>
            <a:ext cx="3863514" cy="3863514"/>
            <a:chOff x="0" y="3364434"/>
            <a:chExt cx="3863514" cy="3863514"/>
          </a:xfrm>
        </p:grpSpPr>
        <p:pic>
          <p:nvPicPr>
            <p:cNvPr id="12" name="Рисунок 11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3C34EDB-53E0-859E-F58C-149F7469E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460D008-B6CB-7EEF-833D-8009A8139F54}"/>
                </a:ext>
              </a:extLst>
            </p:cNvPr>
            <p:cNvSpPr txBox="1"/>
            <p:nvPr/>
          </p:nvSpPr>
          <p:spPr>
            <a:xfrm>
              <a:off x="732915" y="3519742"/>
              <a:ext cx="1884641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179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L -0.28737 -0.486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75" y="-2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2.22222E-6 L 0.33086 -0.5634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36" y="-2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2.22222E-6 L -0.00208 -0.5513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2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89413E-47F3-9366-EEE8-7323B3F66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F0FE00-0AA5-AB3B-9922-9084F5145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A7E9DC-0A83-974A-F62D-C17C10CAD93B}"/>
              </a:ext>
            </a:extLst>
          </p:cNvPr>
          <p:cNvSpPr txBox="1"/>
          <p:nvPr/>
        </p:nvSpPr>
        <p:spPr>
          <a:xfrm>
            <a:off x="4697643" y="132623"/>
            <a:ext cx="3615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Сложи слово из снега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78CF942-6365-1760-7B3A-DD569085C2A2}"/>
              </a:ext>
            </a:extLst>
          </p:cNvPr>
          <p:cNvGrpSpPr/>
          <p:nvPr/>
        </p:nvGrpSpPr>
        <p:grpSpPr>
          <a:xfrm>
            <a:off x="85071" y="3644158"/>
            <a:ext cx="3015426" cy="3444187"/>
            <a:chOff x="0" y="3210335"/>
            <a:chExt cx="3863514" cy="4017613"/>
          </a:xfrm>
        </p:grpSpPr>
        <p:pic>
          <p:nvPicPr>
            <p:cNvPr id="6" name="Рисунок 5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2C449B6-0B86-FD2E-4CDF-F9DA7268F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AAABC2-4E32-F402-D813-B5B767B74D7E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У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F7F2D70-5385-651E-F4C0-190B321AC739}"/>
              </a:ext>
            </a:extLst>
          </p:cNvPr>
          <p:cNvGrpSpPr/>
          <p:nvPr/>
        </p:nvGrpSpPr>
        <p:grpSpPr>
          <a:xfrm>
            <a:off x="3100497" y="3594133"/>
            <a:ext cx="3015426" cy="3444187"/>
            <a:chOff x="0" y="3210335"/>
            <a:chExt cx="3863514" cy="4017613"/>
          </a:xfrm>
        </p:grpSpPr>
        <p:pic>
          <p:nvPicPr>
            <p:cNvPr id="15" name="Рисунок 14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23E5BD3-0985-D75A-DE3E-43B1B8608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844B06-F8CE-D1A2-E101-04AF92E14AA5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Щ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DD1A42D-D61D-7870-2864-0CC43BF4F593}"/>
              </a:ext>
            </a:extLst>
          </p:cNvPr>
          <p:cNvGrpSpPr/>
          <p:nvPr/>
        </p:nvGrpSpPr>
        <p:grpSpPr>
          <a:xfrm>
            <a:off x="6017860" y="3587153"/>
            <a:ext cx="3015426" cy="3444187"/>
            <a:chOff x="0" y="3210335"/>
            <a:chExt cx="3863514" cy="4017613"/>
          </a:xfrm>
        </p:grpSpPr>
        <p:pic>
          <p:nvPicPr>
            <p:cNvPr id="18" name="Рисунок 17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E5DDF04-0626-63AA-D286-0256A38AE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23C721C-7497-3DD6-437F-34B1FFEFEBD7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А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5B6B221-1521-D213-FC02-D44E2E21DF2E}"/>
              </a:ext>
            </a:extLst>
          </p:cNvPr>
          <p:cNvGrpSpPr/>
          <p:nvPr/>
        </p:nvGrpSpPr>
        <p:grpSpPr>
          <a:xfrm>
            <a:off x="8935223" y="3499419"/>
            <a:ext cx="3015426" cy="3444187"/>
            <a:chOff x="0" y="3210335"/>
            <a:chExt cx="3863514" cy="4017613"/>
          </a:xfrm>
        </p:grpSpPr>
        <p:pic>
          <p:nvPicPr>
            <p:cNvPr id="21" name="Рисунок 20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0424144-76C1-2FE8-09B8-737C4C803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1A2EB3-F8EB-058A-30B4-0C4664D47196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7101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-0.25494 -0.48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7" y="-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0.25469 -0.5453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34" y="-2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0.24726 -0.4828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57" y="-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59259E-6 L -0.2599 -0.4599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95" y="-2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89413E-47F3-9366-EEE8-7323B3F66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F0FE00-0AA5-AB3B-9922-9084F5145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A7E9DC-0A83-974A-F62D-C17C10CAD93B}"/>
              </a:ext>
            </a:extLst>
          </p:cNvPr>
          <p:cNvSpPr txBox="1"/>
          <p:nvPr/>
        </p:nvSpPr>
        <p:spPr>
          <a:xfrm>
            <a:off x="4697643" y="132623"/>
            <a:ext cx="3615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Сложи слово из снега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78CF942-6365-1760-7B3A-DD569085C2A2}"/>
              </a:ext>
            </a:extLst>
          </p:cNvPr>
          <p:cNvGrpSpPr/>
          <p:nvPr/>
        </p:nvGrpSpPr>
        <p:grpSpPr>
          <a:xfrm>
            <a:off x="85071" y="3644158"/>
            <a:ext cx="3015426" cy="3444187"/>
            <a:chOff x="0" y="3210335"/>
            <a:chExt cx="3863514" cy="4017613"/>
          </a:xfrm>
        </p:grpSpPr>
        <p:pic>
          <p:nvPicPr>
            <p:cNvPr id="6" name="Рисунок 5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2C449B6-0B86-FD2E-4CDF-F9DA7268F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AAABC2-4E32-F402-D813-B5B767B74D7E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Р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F7F2D70-5385-651E-F4C0-190B321AC739}"/>
              </a:ext>
            </a:extLst>
          </p:cNvPr>
          <p:cNvGrpSpPr/>
          <p:nvPr/>
        </p:nvGrpSpPr>
        <p:grpSpPr>
          <a:xfrm>
            <a:off x="3100497" y="3594133"/>
            <a:ext cx="3015426" cy="3444187"/>
            <a:chOff x="0" y="3210335"/>
            <a:chExt cx="3863514" cy="4017613"/>
          </a:xfrm>
        </p:grpSpPr>
        <p:pic>
          <p:nvPicPr>
            <p:cNvPr id="15" name="Рисунок 14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23E5BD3-0985-D75A-DE3E-43B1B8608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844B06-F8CE-D1A2-E101-04AF92E14AA5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У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DD1A42D-D61D-7870-2864-0CC43BF4F593}"/>
              </a:ext>
            </a:extLst>
          </p:cNvPr>
          <p:cNvGrpSpPr/>
          <p:nvPr/>
        </p:nvGrpSpPr>
        <p:grpSpPr>
          <a:xfrm>
            <a:off x="6017860" y="3587153"/>
            <a:ext cx="3015426" cy="3444187"/>
            <a:chOff x="0" y="3210335"/>
            <a:chExt cx="3863514" cy="4017613"/>
          </a:xfrm>
        </p:grpSpPr>
        <p:pic>
          <p:nvPicPr>
            <p:cNvPr id="18" name="Рисунок 17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E5DDF04-0626-63AA-D286-0256A38AE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23C721C-7497-3DD6-437F-34B1FFEFEBD7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К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5B6B221-1521-D213-FC02-D44E2E21DF2E}"/>
              </a:ext>
            </a:extLst>
          </p:cNvPr>
          <p:cNvGrpSpPr/>
          <p:nvPr/>
        </p:nvGrpSpPr>
        <p:grpSpPr>
          <a:xfrm>
            <a:off x="8935223" y="3499419"/>
            <a:ext cx="3015426" cy="3444187"/>
            <a:chOff x="0" y="3210335"/>
            <a:chExt cx="3863514" cy="4017613"/>
          </a:xfrm>
        </p:grpSpPr>
        <p:pic>
          <p:nvPicPr>
            <p:cNvPr id="21" name="Рисунок 20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0424144-76C1-2FE8-09B8-737C4C803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1A2EB3-F8EB-058A-30B4-0C4664D47196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206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-0.25494 -0.48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7" y="-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0.25469 -0.5453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34" y="-2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0.24726 -0.4828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57" y="-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59259E-6 L -0.2599 -0.4599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95" y="-2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89413E-47F3-9366-EEE8-7323B3F66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F0FE00-0AA5-AB3B-9922-9084F5145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A7E9DC-0A83-974A-F62D-C17C10CAD93B}"/>
              </a:ext>
            </a:extLst>
          </p:cNvPr>
          <p:cNvSpPr txBox="1"/>
          <p:nvPr/>
        </p:nvSpPr>
        <p:spPr>
          <a:xfrm>
            <a:off x="4697643" y="132623"/>
            <a:ext cx="3615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Сложи слово из снега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78CF942-6365-1760-7B3A-DD569085C2A2}"/>
              </a:ext>
            </a:extLst>
          </p:cNvPr>
          <p:cNvGrpSpPr/>
          <p:nvPr/>
        </p:nvGrpSpPr>
        <p:grpSpPr>
          <a:xfrm>
            <a:off x="85071" y="3644158"/>
            <a:ext cx="3015426" cy="3444187"/>
            <a:chOff x="0" y="3210335"/>
            <a:chExt cx="3863514" cy="4017613"/>
          </a:xfrm>
        </p:grpSpPr>
        <p:pic>
          <p:nvPicPr>
            <p:cNvPr id="6" name="Рисунок 5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2C449B6-0B86-FD2E-4CDF-F9DA7268F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AAABC2-4E32-F402-D813-B5B767B74D7E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У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F7F2D70-5385-651E-F4C0-190B321AC739}"/>
              </a:ext>
            </a:extLst>
          </p:cNvPr>
          <p:cNvGrpSpPr/>
          <p:nvPr/>
        </p:nvGrpSpPr>
        <p:grpSpPr>
          <a:xfrm>
            <a:off x="3100497" y="3594133"/>
            <a:ext cx="3015426" cy="3444187"/>
            <a:chOff x="0" y="3210335"/>
            <a:chExt cx="3863514" cy="4017613"/>
          </a:xfrm>
        </p:grpSpPr>
        <p:pic>
          <p:nvPicPr>
            <p:cNvPr id="15" name="Рисунок 14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23E5BD3-0985-D75A-DE3E-43B1B8608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0844B06-F8CE-D1A2-E101-04AF92E14AA5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CDD1A42D-D61D-7870-2864-0CC43BF4F593}"/>
              </a:ext>
            </a:extLst>
          </p:cNvPr>
          <p:cNvGrpSpPr/>
          <p:nvPr/>
        </p:nvGrpSpPr>
        <p:grpSpPr>
          <a:xfrm>
            <a:off x="6017860" y="3587153"/>
            <a:ext cx="3015426" cy="3444187"/>
            <a:chOff x="0" y="3210335"/>
            <a:chExt cx="3863514" cy="4017613"/>
          </a:xfrm>
        </p:grpSpPr>
        <p:pic>
          <p:nvPicPr>
            <p:cNvPr id="18" name="Рисунок 17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E5DDF04-0626-63AA-D286-0256A38AE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23C721C-7497-3DD6-437F-34B1FFEFEBD7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И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5B6B221-1521-D213-FC02-D44E2E21DF2E}"/>
              </a:ext>
            </a:extLst>
          </p:cNvPr>
          <p:cNvGrpSpPr/>
          <p:nvPr/>
        </p:nvGrpSpPr>
        <p:grpSpPr>
          <a:xfrm>
            <a:off x="8935223" y="3499419"/>
            <a:ext cx="3015426" cy="3444187"/>
            <a:chOff x="0" y="3210335"/>
            <a:chExt cx="3863514" cy="4017613"/>
          </a:xfrm>
        </p:grpSpPr>
        <p:pic>
          <p:nvPicPr>
            <p:cNvPr id="21" name="Рисунок 20" descr="Изображение выглядит как природа, лед, Морской лед, плавле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0424144-76C1-2FE8-09B8-737C4C803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64434"/>
              <a:ext cx="3863514" cy="3863514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31A2EB3-F8EB-058A-30B4-0C4664D47196}"/>
                </a:ext>
              </a:extLst>
            </p:cNvPr>
            <p:cNvSpPr txBox="1"/>
            <p:nvPr/>
          </p:nvSpPr>
          <p:spPr>
            <a:xfrm>
              <a:off x="840235" y="3210335"/>
              <a:ext cx="1884642" cy="3679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99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685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1.48148E-6 L -0.25494 -0.482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47" y="-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0.25469 -0.5453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34" y="-2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07407E-6 L 0.24726 -0.4828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57" y="-2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2.59259E-6 L -0.2599 -0.4599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95" y="-230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3A47803-DAB3-4D01-67E5-A43F4EDEC32A}"/>
              </a:ext>
            </a:extLst>
          </p:cNvPr>
          <p:cNvGrpSpPr/>
          <p:nvPr/>
        </p:nvGrpSpPr>
        <p:grpSpPr>
          <a:xfrm>
            <a:off x="6970874" y="307126"/>
            <a:ext cx="5409618" cy="5409618"/>
            <a:chOff x="143966" y="-111683"/>
            <a:chExt cx="5409618" cy="5409618"/>
          </a:xfrm>
        </p:grpSpPr>
        <p:pic>
          <p:nvPicPr>
            <p:cNvPr id="19" name="Рисунок 18" descr="Изображение выглядит как айсберг, приро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C8562FB-F3D1-D031-C594-C893DED5A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966" y="-111683"/>
              <a:ext cx="5409618" cy="540961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5EEA6A3-DA73-0C10-2C9B-FB43E051FD89}"/>
                </a:ext>
              </a:extLst>
            </p:cNvPr>
            <p:cNvSpPr txBox="1"/>
            <p:nvPr/>
          </p:nvSpPr>
          <p:spPr>
            <a:xfrm>
              <a:off x="1870682" y="1389051"/>
              <a:ext cx="1654296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600" b="1" dirty="0">
                  <a:solidFill>
                    <a:srgbClr val="002060"/>
                  </a:solidFill>
                </a:rPr>
                <a:t>3</a:t>
              </a: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BF7C0F51-57C3-9124-5161-082075F3E2AA}"/>
              </a:ext>
            </a:extLst>
          </p:cNvPr>
          <p:cNvGrpSpPr/>
          <p:nvPr/>
        </p:nvGrpSpPr>
        <p:grpSpPr>
          <a:xfrm>
            <a:off x="3929826" y="2518671"/>
            <a:ext cx="5409618" cy="5409618"/>
            <a:chOff x="143966" y="-111683"/>
            <a:chExt cx="5409618" cy="5409618"/>
          </a:xfrm>
        </p:grpSpPr>
        <p:pic>
          <p:nvPicPr>
            <p:cNvPr id="13" name="Рисунок 12" descr="Изображение выглядит как айсберг, приро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CEC2A05-4019-029E-0984-1794E84B1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966" y="-111683"/>
              <a:ext cx="5409618" cy="540961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A55805D-A1B0-0ACC-0585-68EDB657146A}"/>
                </a:ext>
              </a:extLst>
            </p:cNvPr>
            <p:cNvSpPr txBox="1"/>
            <p:nvPr/>
          </p:nvSpPr>
          <p:spPr>
            <a:xfrm>
              <a:off x="1870682" y="1389051"/>
              <a:ext cx="1654296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600" b="1" dirty="0">
                  <a:solidFill>
                    <a:srgbClr val="002060"/>
                  </a:solidFill>
                </a:rPr>
                <a:t>2</a:t>
              </a:r>
            </a:p>
          </p:txBody>
        </p:sp>
      </p:grpSp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89413E-47F3-9366-EEE8-7323B3F66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F0FE00-0AA5-AB3B-9922-9084F5145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B2A49E-AF4F-FA7A-0A52-2C409D5B316E}"/>
              </a:ext>
            </a:extLst>
          </p:cNvPr>
          <p:cNvSpPr txBox="1"/>
          <p:nvPr/>
        </p:nvSpPr>
        <p:spPr>
          <a:xfrm>
            <a:off x="4565020" y="104702"/>
            <a:ext cx="4139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Читаем слова в сугробах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570645C-7C49-1334-56E6-8B69299B4573}"/>
              </a:ext>
            </a:extLst>
          </p:cNvPr>
          <p:cNvGrpSpPr/>
          <p:nvPr/>
        </p:nvGrpSpPr>
        <p:grpSpPr>
          <a:xfrm>
            <a:off x="353371" y="307126"/>
            <a:ext cx="5409618" cy="5409618"/>
            <a:chOff x="143966" y="-111683"/>
            <a:chExt cx="5409618" cy="5409618"/>
          </a:xfrm>
        </p:grpSpPr>
        <p:pic>
          <p:nvPicPr>
            <p:cNvPr id="6" name="Рисунок 5" descr="Изображение выглядит как айсберг, приро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DB2B28A-B500-85F5-8331-56B87517D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966" y="-111683"/>
              <a:ext cx="5409618" cy="540961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9E158A7-5BDF-C666-83AE-69A16056B05D}"/>
                </a:ext>
              </a:extLst>
            </p:cNvPr>
            <p:cNvSpPr txBox="1"/>
            <p:nvPr/>
          </p:nvSpPr>
          <p:spPr>
            <a:xfrm>
              <a:off x="1870682" y="1389051"/>
              <a:ext cx="1654296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600" b="1" dirty="0">
                  <a:solidFill>
                    <a:srgbClr val="002060"/>
                  </a:solidFill>
                </a:rPr>
                <a:t>1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8D6CAC7-EC04-8468-2838-527B0BB65122}"/>
              </a:ext>
            </a:extLst>
          </p:cNvPr>
          <p:cNvGrpSpPr/>
          <p:nvPr/>
        </p:nvGrpSpPr>
        <p:grpSpPr>
          <a:xfrm>
            <a:off x="85071" y="307126"/>
            <a:ext cx="5735678" cy="6001643"/>
            <a:chOff x="85071" y="281367"/>
            <a:chExt cx="5735678" cy="6001643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9AED7602-73FB-4730-698A-764A50D5BAE9}"/>
                </a:ext>
              </a:extLst>
            </p:cNvPr>
            <p:cNvSpPr/>
            <p:nvPr/>
          </p:nvSpPr>
          <p:spPr>
            <a:xfrm>
              <a:off x="295610" y="574990"/>
              <a:ext cx="5525139" cy="5708020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3E3C449-9D3B-C12F-AA40-7A03AD454AD5}"/>
                </a:ext>
              </a:extLst>
            </p:cNvPr>
            <p:cNvSpPr txBox="1"/>
            <p:nvPr/>
          </p:nvSpPr>
          <p:spPr>
            <a:xfrm>
              <a:off x="85071" y="281367"/>
              <a:ext cx="5677918" cy="6001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ЛУК</a:t>
              </a:r>
            </a:p>
            <a:p>
              <a:pPr algn="ctr"/>
              <a:r>
                <a:rPr lang="ru-RU" sz="9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ЛЕС</a:t>
              </a:r>
            </a:p>
            <a:p>
              <a:pPr algn="ctr"/>
              <a:r>
                <a:rPr lang="ru-RU" sz="9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ШУ-БА</a:t>
              </a:r>
            </a:p>
            <a:p>
              <a:pPr algn="ctr"/>
              <a:r>
                <a:rPr lang="ru-RU" sz="9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КА-ША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51CDD036-3399-600E-60C7-5EAFB5A65D79}"/>
              </a:ext>
            </a:extLst>
          </p:cNvPr>
          <p:cNvGrpSpPr/>
          <p:nvPr/>
        </p:nvGrpSpPr>
        <p:grpSpPr>
          <a:xfrm>
            <a:off x="3640195" y="664640"/>
            <a:ext cx="5735678" cy="6001643"/>
            <a:chOff x="85071" y="281367"/>
            <a:chExt cx="5735678" cy="6001643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:a16="http://schemas.microsoft.com/office/drawing/2014/main" id="{B5E41ACE-D379-CB08-77D8-E52617E93520}"/>
                </a:ext>
              </a:extLst>
            </p:cNvPr>
            <p:cNvSpPr/>
            <p:nvPr/>
          </p:nvSpPr>
          <p:spPr>
            <a:xfrm>
              <a:off x="295610" y="574990"/>
              <a:ext cx="5525139" cy="5708020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714A9DB-C07A-3899-1446-D3F897C2ACA5}"/>
                </a:ext>
              </a:extLst>
            </p:cNvPr>
            <p:cNvSpPr txBox="1"/>
            <p:nvPr/>
          </p:nvSpPr>
          <p:spPr>
            <a:xfrm>
              <a:off x="85071" y="281367"/>
              <a:ext cx="5677918" cy="6001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СУ-МО-ЧКА</a:t>
              </a:r>
            </a:p>
            <a:p>
              <a:pPr algn="ctr"/>
              <a:r>
                <a:rPr lang="ru-RU" sz="9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ЛЕС-НИК</a:t>
              </a:r>
            </a:p>
            <a:p>
              <a:pPr algn="ctr"/>
              <a:r>
                <a:rPr lang="ru-RU" sz="9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САН-КИ</a:t>
              </a:r>
            </a:p>
            <a:p>
              <a:pPr algn="ctr"/>
              <a:r>
                <a:rPr lang="ru-RU" sz="96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МО-РОЗ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5FEC0F5-1583-CAAB-2598-DBA7822B82F7}"/>
              </a:ext>
            </a:extLst>
          </p:cNvPr>
          <p:cNvGrpSpPr/>
          <p:nvPr/>
        </p:nvGrpSpPr>
        <p:grpSpPr>
          <a:xfrm>
            <a:off x="6429013" y="307125"/>
            <a:ext cx="5677916" cy="6060756"/>
            <a:chOff x="85071" y="281367"/>
            <a:chExt cx="5735678" cy="6001643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FDAE8CC5-53DD-9289-53DE-6718B7DC416A}"/>
                </a:ext>
              </a:extLst>
            </p:cNvPr>
            <p:cNvSpPr/>
            <p:nvPr/>
          </p:nvSpPr>
          <p:spPr>
            <a:xfrm>
              <a:off x="295610" y="574990"/>
              <a:ext cx="5525139" cy="5708020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1D8579D-8911-366C-01C0-2328BF186392}"/>
                </a:ext>
              </a:extLst>
            </p:cNvPr>
            <p:cNvSpPr txBox="1"/>
            <p:nvPr/>
          </p:nvSpPr>
          <p:spPr>
            <a:xfrm>
              <a:off x="85071" y="281367"/>
              <a:ext cx="5677918" cy="5211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endParaRPr>
            </a:p>
            <a:p>
              <a:pPr algn="ctr"/>
              <a:r>
                <a:rPr lang="ru-RU" sz="7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ВОЛ-ШЕБ-СТВО</a:t>
              </a:r>
            </a:p>
            <a:p>
              <a:pPr algn="ctr"/>
              <a:r>
                <a:rPr lang="ru-RU" sz="7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ЛЕ-ДО-ПАД</a:t>
              </a:r>
            </a:p>
            <a:p>
              <a:pPr algn="ctr"/>
              <a:r>
                <a:rPr lang="ru-RU" sz="7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СУГ-РО-БЫ</a:t>
              </a:r>
            </a:p>
            <a:p>
              <a:pPr algn="ctr"/>
              <a:r>
                <a:rPr lang="ru-RU" sz="7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СВЕТ-ЛЯ-ЧОК</a:t>
              </a:r>
              <a:endParaRPr lang="ru-RU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470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89413E-47F3-9366-EEE8-7323B3F66B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53" y="6198376"/>
            <a:ext cx="596076" cy="596076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F0FE00-0AA5-AB3B-9922-9084F5145D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828896-3F2E-181D-4A8B-ED5C66F003BD}"/>
              </a:ext>
            </a:extLst>
          </p:cNvPr>
          <p:cNvSpPr txBox="1"/>
          <p:nvPr/>
        </p:nvSpPr>
        <p:spPr>
          <a:xfrm>
            <a:off x="3811163" y="202425"/>
            <a:ext cx="5235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Мини-текст “</a:t>
            </a:r>
            <a:r>
              <a:rPr lang="ru-RU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Луми</a:t>
            </a: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и ледяная тропинка”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82F6E67B-A432-857A-9B63-E2E017438813}"/>
              </a:ext>
            </a:extLst>
          </p:cNvPr>
          <p:cNvSpPr/>
          <p:nvPr/>
        </p:nvSpPr>
        <p:spPr>
          <a:xfrm>
            <a:off x="684055" y="1033063"/>
            <a:ext cx="5877289" cy="4495218"/>
          </a:xfrm>
          <a:prstGeom prst="round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Луми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 шёл по зимней тропинке. Вдруг он увидел сияющий лёд. Он подошёл ближе и заметил, что лёд светится. Это была дорога к новому приключению.</a:t>
            </a:r>
          </a:p>
          <a:p>
            <a:pPr algn="ctr"/>
            <a:endParaRPr lang="ru-RU" dirty="0"/>
          </a:p>
          <a:p>
            <a:r>
              <a:rPr lang="ru-RU" dirty="0"/>
              <a:t>Вопросы:</a:t>
            </a:r>
          </a:p>
          <a:p>
            <a:pPr marL="342900" indent="-342900">
              <a:buAutoNum type="arabicPeriod"/>
            </a:pPr>
            <a:r>
              <a:rPr lang="ru-RU" dirty="0"/>
              <a:t>Куда шёл </a:t>
            </a:r>
            <a:r>
              <a:rPr lang="ru-RU" dirty="0" err="1"/>
              <a:t>Луми</a:t>
            </a:r>
            <a:r>
              <a:rPr lang="ru-RU" dirty="0"/>
              <a:t>?</a:t>
            </a:r>
          </a:p>
          <a:p>
            <a:pPr marL="342900" indent="-342900">
              <a:buAutoNum type="arabicPeriod"/>
            </a:pPr>
            <a:r>
              <a:rPr lang="ru-RU" dirty="0"/>
              <a:t> Что он увидел?</a:t>
            </a:r>
          </a:p>
          <a:p>
            <a:pPr marL="342900" indent="-342900">
              <a:buAutoNum type="arabicPeriod"/>
            </a:pPr>
            <a:r>
              <a:rPr lang="ru-RU" dirty="0"/>
              <a:t>Что оказалось сияющим?</a:t>
            </a:r>
          </a:p>
        </p:txBody>
      </p:sp>
      <p:pic>
        <p:nvPicPr>
          <p:cNvPr id="6" name="Рисунок 5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AC2EB98-BA9D-CB67-887F-4D13A296F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71474" y="862921"/>
            <a:ext cx="5335455" cy="5335455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073B9E1-B125-CF0D-A67B-EB7A8F9C96AA}"/>
              </a:ext>
            </a:extLst>
          </p:cNvPr>
          <p:cNvGrpSpPr/>
          <p:nvPr/>
        </p:nvGrpSpPr>
        <p:grpSpPr>
          <a:xfrm>
            <a:off x="3124834" y="266845"/>
            <a:ext cx="5505148" cy="3340790"/>
            <a:chOff x="4654103" y="154844"/>
            <a:chExt cx="5505148" cy="3340790"/>
          </a:xfrm>
        </p:grpSpPr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B18E428D-2FF7-0A5A-1F86-273612854C6C}"/>
                </a:ext>
              </a:extLst>
            </p:cNvPr>
            <p:cNvGrpSpPr/>
            <p:nvPr/>
          </p:nvGrpSpPr>
          <p:grpSpPr>
            <a:xfrm>
              <a:off x="4654103" y="154844"/>
              <a:ext cx="5505148" cy="3340790"/>
              <a:chOff x="2706302" y="2532453"/>
              <a:chExt cx="4793773" cy="2926895"/>
            </a:xfrm>
          </p:grpSpPr>
          <p:grpSp>
            <p:nvGrpSpPr>
              <p:cNvPr id="10" name="Группа 9">
                <a:extLst>
                  <a:ext uri="{FF2B5EF4-FFF2-40B4-BE49-F238E27FC236}">
                    <a16:creationId xmlns:a16="http://schemas.microsoft.com/office/drawing/2014/main" id="{A04F0E52-CE96-B20B-0185-F47EA1FEFA06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93773" cy="2926895"/>
                <a:chOff x="3870662" y="639590"/>
                <a:chExt cx="4837023" cy="3198556"/>
              </a:xfrm>
            </p:grpSpPr>
            <p:pic>
              <p:nvPicPr>
                <p:cNvPr id="12" name="Рисунок 11">
                  <a:extLst>
                    <a:ext uri="{FF2B5EF4-FFF2-40B4-BE49-F238E27FC236}">
                      <a16:creationId xmlns:a16="http://schemas.microsoft.com/office/drawing/2014/main" id="{8AA14EB5-E2D9-3DA7-7786-202543F54F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450425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1EDD06A1-7386-F109-4316-4E5B58936F27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B676E9-FE70-1F82-BB19-B5F7CB163B82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5A6B4E-119B-79D6-17F5-9E3C9EAA8176}"/>
                </a:ext>
              </a:extLst>
            </p:cNvPr>
            <p:cNvSpPr txBox="1"/>
            <p:nvPr/>
          </p:nvSpPr>
          <p:spPr>
            <a:xfrm>
              <a:off x="5769750" y="1001764"/>
              <a:ext cx="3558291" cy="14465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4400" b="1" dirty="0">
                  <a:solidFill>
                    <a:srgbClr val="002060"/>
                  </a:solidFill>
                  <a:latin typeface="Gabriola" panose="04040605051002020D02" pitchFamily="82" charset="0"/>
                </a:rPr>
                <a:t>Ты отлично читаешь! </a:t>
              </a:r>
              <a:endPara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879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F0FE00-0AA5-AB3B-9922-9084F5145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43" y="0"/>
            <a:ext cx="1245957" cy="1245957"/>
          </a:xfrm>
          <a:prstGeom prst="rect">
            <a:avLst/>
          </a:prstGeom>
        </p:spPr>
      </p:pic>
      <p:pic>
        <p:nvPicPr>
          <p:cNvPr id="4" name="Рисунок 3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232FEE0-FB22-D7F3-ED2E-29F4A9111B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824" y="-258265"/>
            <a:ext cx="6858000" cy="6858000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9E0723A8-B9AC-9FB6-824E-AD8EAFF6B870}"/>
              </a:ext>
            </a:extLst>
          </p:cNvPr>
          <p:cNvGrpSpPr/>
          <p:nvPr/>
        </p:nvGrpSpPr>
        <p:grpSpPr>
          <a:xfrm>
            <a:off x="4374896" y="-111683"/>
            <a:ext cx="5781226" cy="3657601"/>
            <a:chOff x="4654103" y="154844"/>
            <a:chExt cx="5453158" cy="3340790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E9216BB4-8AE8-B7B1-CCB1-CDE80CCD2C9A}"/>
                </a:ext>
              </a:extLst>
            </p:cNvPr>
            <p:cNvGrpSpPr/>
            <p:nvPr/>
          </p:nvGrpSpPr>
          <p:grpSpPr>
            <a:xfrm>
              <a:off x="4654103" y="154844"/>
              <a:ext cx="5453158" cy="3340790"/>
              <a:chOff x="2706302" y="2532453"/>
              <a:chExt cx="4748501" cy="2926895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A3FE14AD-14C8-455B-4433-5423E9B42E0E}"/>
                  </a:ext>
                </a:extLst>
              </p:cNvPr>
              <p:cNvGrpSpPr/>
              <p:nvPr/>
            </p:nvGrpSpPr>
            <p:grpSpPr>
              <a:xfrm>
                <a:off x="2706302" y="2532453"/>
                <a:ext cx="4748501" cy="2926895"/>
                <a:chOff x="3870662" y="639590"/>
                <a:chExt cx="4791343" cy="3198556"/>
              </a:xfrm>
            </p:grpSpPr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5F55ADF9-00F9-A32B-03DD-59B692E514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4458579" y="639590"/>
                  <a:ext cx="4203426" cy="3198556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DCABFC93-E54D-B930-7CA7-51AD7FB03999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CEDF08C-33DA-DCB0-3A18-51CFA33F95B0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07E6E16-54A9-FAF9-7F07-125A8E1E1B4E}"/>
                </a:ext>
              </a:extLst>
            </p:cNvPr>
            <p:cNvSpPr txBox="1"/>
            <p:nvPr/>
          </p:nvSpPr>
          <p:spPr>
            <a:xfrm>
              <a:off x="6220050" y="937344"/>
              <a:ext cx="3500243" cy="15491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Спасибо, что путешествовал со мной! Теперь ты читаешь ещё увереннее. Жду тебя на следующем занятии!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169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193</Words>
  <Application>Microsoft Office PowerPoint</Application>
  <PresentationFormat>Широкоэкранный</PresentationFormat>
  <Paragraphs>67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5</cp:revision>
  <dcterms:created xsi:type="dcterms:W3CDTF">2025-11-28T12:30:59Z</dcterms:created>
  <dcterms:modified xsi:type="dcterms:W3CDTF">2025-12-01T08:42:26Z</dcterms:modified>
</cp:coreProperties>
</file>