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8" r:id="rId2"/>
    <p:sldId id="256" r:id="rId3"/>
    <p:sldId id="257" r:id="rId4"/>
    <p:sldId id="259" r:id="rId5"/>
    <p:sldId id="261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1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410A5F-EF3C-4EB9-8660-D0F026F5C426}" type="datetimeFigureOut">
              <a:rPr lang="ru-RU" smtClean="0"/>
              <a:t>11.06.2026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638BD0-AD79-4475-AB3C-FB9BF2FA41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496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638BD0-AD79-4475-AB3C-FB9BF2FA417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143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6523B7-BEE8-A496-3A92-D063AD7C98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B5ADD6D-CF98-287C-67C9-05B9E5B16E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5A51C13-6C17-B02F-735A-591FFA9A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1ACCC-7A35-4C95-8EF4-884675F11892}" type="datetimeFigureOut">
              <a:rPr lang="ru-RU" smtClean="0"/>
              <a:t>11.06.2026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5A62B5-1AD7-84C2-04B3-83C3B5AC6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769953-1CD3-97DF-1368-F14137B36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8B467-0CF1-44F3-9E6B-0174840C81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9002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4FFD52-43B6-C4C4-B3D4-647DC867E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8D513A9-0490-7894-1663-6A8B1312ED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3BC5951-95B0-5059-A7D2-E8FEAE8A9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1ACCC-7A35-4C95-8EF4-884675F11892}" type="datetimeFigureOut">
              <a:rPr lang="ru-RU" smtClean="0"/>
              <a:t>11.06.2026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F2B4303-9486-F0CC-AFE4-9F4243CAC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83B5CFA-A450-5E63-B8BC-6C2DF2610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8B467-0CF1-44F3-9E6B-0174840C81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0222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8AD897-A7EE-BBC2-3D72-06F6FF150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5485DA-5C6C-CA25-54E0-4D526D7D14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BF9629F-517B-486A-5BDA-6660755E4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1ACCC-7A35-4C95-8EF4-884675F11892}" type="datetimeFigureOut">
              <a:rPr lang="ru-RU" smtClean="0"/>
              <a:t>11.06.2026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0BBD15E-E7AC-197F-1383-497C989F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3587BDD-03B9-ECBF-A64B-F9B9C7484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8B467-0CF1-44F3-9E6B-0174840C81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10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677ED5-381C-3659-EA68-77532308D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4B9554A-0579-E15C-B014-9BC9E4D0E0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4B41D30-43BA-CCA6-22CC-C228492A2F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A7B1136-FD84-B83A-4104-61E7AB29F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1ACCC-7A35-4C95-8EF4-884675F11892}" type="datetimeFigureOut">
              <a:rPr lang="ru-RU" smtClean="0"/>
              <a:t>11.06.2026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AFBF448-DA8D-1D48-15BC-18BB18AD8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2F222D6-3ACC-2906-8939-9DFE90A45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8B467-0CF1-44F3-9E6B-0174840C81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8905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EF20CC-7629-44E0-44CC-846D2D71D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660DD6E-FDA0-B742-BBBC-2AE788250F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649ECC3-2FD6-DA8F-118D-AC56BB76CD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699E6D6-AC52-9015-0B60-928D9EB43D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0D1F133-020F-C079-3288-C78400EC2B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5844BCA-F1F4-FAE6-D923-7C4398984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1ACCC-7A35-4C95-8EF4-884675F11892}" type="datetimeFigureOut">
              <a:rPr lang="ru-RU" smtClean="0"/>
              <a:t>11.06.2026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52F154B-1B7D-3116-6257-936DC8FEA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0CD9A69-3F54-045A-31D8-EFBF1D8DA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8B467-0CF1-44F3-9E6B-0174840C81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6238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A613FB-F9F1-7CD8-3C07-62C9ABC80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F52E7D2-B127-2064-CD9C-1708CB6B0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1ACCC-7A35-4C95-8EF4-884675F11892}" type="datetimeFigureOut">
              <a:rPr lang="ru-RU" smtClean="0"/>
              <a:t>11.06.2026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8E7B2CB-7A52-96CF-749E-351F4952A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739C7E8-A2FD-C065-CF8C-3933A92DD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8B467-0CF1-44F3-9E6B-0174840C81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8214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4A6306F-A42B-66A7-3E8C-5441BD62B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1ACCC-7A35-4C95-8EF4-884675F11892}" type="datetimeFigureOut">
              <a:rPr lang="ru-RU" smtClean="0"/>
              <a:t>11.06.2026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FD118BE-51C5-44D4-47C9-C908BEE38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2E60C52-3C0D-9B43-C514-EA68BEBB9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8B467-0CF1-44F3-9E6B-0174840C81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0631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5D9FE4-A8A6-78C0-D9BB-3891C1F55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98DE5F-3930-C409-8012-F95019C3A9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537267D-243D-5D27-FC37-4E9991A7CF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211347B-B003-430A-3EBD-9A3617CA5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1ACCC-7A35-4C95-8EF4-884675F11892}" type="datetimeFigureOut">
              <a:rPr lang="ru-RU" smtClean="0"/>
              <a:t>11.06.2026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A7BB388-A431-6766-BFA7-5767F88EA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5C2D533-FBA5-ED7A-83A5-3E5C64ED6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8B467-0CF1-44F3-9E6B-0174840C81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1849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A0F5A5-3466-FAAA-19CE-03DBC0CFA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5656716-F715-8A7D-FA63-EC3BEDA2FF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5D6AA0D-8A2F-009A-5E84-0978119910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3236A00-BC68-F5D8-DE16-45C08A4F8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1ACCC-7A35-4C95-8EF4-884675F11892}" type="datetimeFigureOut">
              <a:rPr lang="ru-RU" smtClean="0"/>
              <a:t>11.06.2026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451AF04-93E2-EB2E-794D-4D1B4ADA8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09AC950-3DB5-53B9-3375-0972E1EEA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8B467-0CF1-44F3-9E6B-0174840C81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6846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D3118F-0E86-BB4F-BD33-5A178F814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4C1810B-C29B-660B-E6E2-2023ED7CF6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EFD73E-7CB1-8F18-436B-CC513D828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1ACCC-7A35-4C95-8EF4-884675F11892}" type="datetimeFigureOut">
              <a:rPr lang="ru-RU" smtClean="0"/>
              <a:t>11.06.2026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79295A-1533-E674-882D-5C98350E0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F75702B-3A28-CAB5-B819-83896B0FB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8B467-0CF1-44F3-9E6B-0174840C81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645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7615CF5-6E17-F2AE-04F4-4DA73A36D7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96D5777-9F81-B10B-5CC3-4C350E956E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D41BA4-178D-849F-0205-61B18B87D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1ACCC-7A35-4C95-8EF4-884675F11892}" type="datetimeFigureOut">
              <a:rPr lang="ru-RU" smtClean="0"/>
              <a:t>11.06.2026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0259AF-35C1-7E61-066F-838032A2C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06A3D7-8BD6-0C66-DB82-3B99CF323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8B467-0CF1-44F3-9E6B-0174840C81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720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BA429B-9300-99F3-49BD-7C4317511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9D2A9B4-023E-DDB3-7220-099A7E7019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ABA0A52-C432-81D1-28DC-16A4C086CC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31ACCC-7A35-4C95-8EF4-884675F11892}" type="datetimeFigureOut">
              <a:rPr lang="ru-RU" smtClean="0"/>
              <a:t>11.06.2026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86D42BC-FBB4-A379-28DC-AFC3C5766C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917C51B-14BE-41D8-C422-4E6ABDC58B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08B467-0CF1-44F3-9E6B-0174840C81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050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бабочка, беспозвоночный, цветок, Мотыльки и бабочк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E493073-43DF-1D0D-427F-A006B0066C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9038" y="-87350"/>
            <a:ext cx="5886450" cy="5886450"/>
          </a:xfrm>
          <a:prstGeom prst="rect">
            <a:avLst/>
          </a:prstGeom>
        </p:spPr>
      </p:pic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6AF4C15-C410-B453-4064-D47350D806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0761" y="-87350"/>
            <a:ext cx="1271239" cy="1271239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287C938-F71F-B8EF-213B-20248B3DFF3C}"/>
              </a:ext>
            </a:extLst>
          </p:cNvPr>
          <p:cNvSpPr txBox="1"/>
          <p:nvPr/>
        </p:nvSpPr>
        <p:spPr>
          <a:xfrm>
            <a:off x="3134315" y="548269"/>
            <a:ext cx="5923369" cy="1938992"/>
          </a:xfrm>
          <a:prstGeom prst="rect">
            <a:avLst/>
          </a:prstGeom>
          <a:noFill/>
          <a:effectLst>
            <a:glow rad="127000">
              <a:srgbClr val="FFFF00"/>
            </a:glow>
            <a:reflection blurRad="6350" stA="50000" endA="300" endPos="385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6000" dirty="0">
                <a:effectLst>
                  <a:glow rad="127000">
                    <a:srgbClr val="FFFF00"/>
                  </a:glow>
                </a:effectLst>
                <a:latin typeface="Comfortaa SemiBold" pitchFamily="2" charset="0"/>
              </a:rPr>
              <a:t>ВОЛШЕБНЫЕ МИРЫ </a:t>
            </a:r>
          </a:p>
        </p:txBody>
      </p:sp>
      <p:pic>
        <p:nvPicPr>
          <p:cNvPr id="6" name="Рисунок 5" descr="Изображение выглядит как бабочка, беспозвоночный, цветок, Мотыльки и бабочк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31E38F5-8DAE-3AE2-BBBE-05633B1FD8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8" y="1614643"/>
            <a:ext cx="5886450" cy="5886450"/>
          </a:xfrm>
          <a:prstGeom prst="rect">
            <a:avLst/>
          </a:prstGeom>
        </p:spPr>
      </p:pic>
      <p:sp>
        <p:nvSpPr>
          <p:cNvPr id="7" name="Стрелка: вправо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B44D9B8-82BE-CB52-F4F8-5716BA3E6F6C}"/>
              </a:ext>
            </a:extLst>
          </p:cNvPr>
          <p:cNvSpPr/>
          <p:nvPr/>
        </p:nvSpPr>
        <p:spPr>
          <a:xfrm>
            <a:off x="11556380" y="6275157"/>
            <a:ext cx="407602" cy="369948"/>
          </a:xfrm>
          <a:prstGeom prst="rightArrow">
            <a:avLst/>
          </a:prstGeom>
          <a:solidFill>
            <a:srgbClr val="FFFF00"/>
          </a:solidFill>
          <a:ln>
            <a:noFill/>
          </a:ln>
          <a:effectLst>
            <a:glow rad="101600">
              <a:srgbClr val="FFFF00">
                <a:alpha val="60000"/>
              </a:srgbClr>
            </a:glow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es_the-storyteller">
            <a:hlinkClick r:id="" action="ppaction://media"/>
            <a:extLst>
              <a:ext uri="{FF2B5EF4-FFF2-40B4-BE49-F238E27FC236}">
                <a16:creationId xmlns:a16="http://schemas.microsoft.com/office/drawing/2014/main" id="{3D2D43D5-EA0D-43C8-15E9-0D6C528C62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08740" y="34506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5707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9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6AF4C15-C410-B453-4064-D47350D806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0761" y="-87350"/>
            <a:ext cx="1271239" cy="1271239"/>
          </a:xfrm>
          <a:prstGeom prst="rect">
            <a:avLst/>
          </a:prstGeom>
        </p:spPr>
      </p:pic>
      <p:sp>
        <p:nvSpPr>
          <p:cNvPr id="2" name="Стрелка: вправо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06E7192-2CF4-9A84-B702-4180AE330D20}"/>
              </a:ext>
            </a:extLst>
          </p:cNvPr>
          <p:cNvSpPr/>
          <p:nvPr/>
        </p:nvSpPr>
        <p:spPr>
          <a:xfrm>
            <a:off x="11556380" y="6275157"/>
            <a:ext cx="407602" cy="369948"/>
          </a:xfrm>
          <a:prstGeom prst="rightArrow">
            <a:avLst/>
          </a:prstGeom>
          <a:solidFill>
            <a:srgbClr val="FFFF00"/>
          </a:solidFill>
          <a:ln>
            <a:noFill/>
          </a:ln>
          <a:effectLst>
            <a:glow rad="101600">
              <a:srgbClr val="FFFF00">
                <a:alpha val="60000"/>
              </a:srgbClr>
            </a:glow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3ABB68EC-1329-1E99-BC3F-37C582155F21}"/>
              </a:ext>
            </a:extLst>
          </p:cNvPr>
          <p:cNvGrpSpPr/>
          <p:nvPr/>
        </p:nvGrpSpPr>
        <p:grpSpPr>
          <a:xfrm>
            <a:off x="3203890" y="4614954"/>
            <a:ext cx="3141068" cy="2400099"/>
            <a:chOff x="3203890" y="4614954"/>
            <a:chExt cx="3141068" cy="2400099"/>
          </a:xfrm>
        </p:grpSpPr>
        <p:pic>
          <p:nvPicPr>
            <p:cNvPr id="7" name="Рисунок 6" descr="Изображение выглядит как растение, лепесток, лотос, Кубышка пришлая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6859B0BA-995B-84EB-39DA-27F1CAB67F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8" t="11908" r="-144" b="12265"/>
            <a:stretch/>
          </p:blipFill>
          <p:spPr>
            <a:xfrm>
              <a:off x="3203890" y="4614954"/>
              <a:ext cx="3141068" cy="2400099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47B388D-75F8-6B3C-CC36-22B4608830DE}"/>
                </a:ext>
              </a:extLst>
            </p:cNvPr>
            <p:cNvSpPr txBox="1"/>
            <p:nvPr/>
          </p:nvSpPr>
          <p:spPr>
            <a:xfrm>
              <a:off x="3894925" y="4837246"/>
              <a:ext cx="1758998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6600" dirty="0">
                  <a:solidFill>
                    <a:schemeClr val="tx2">
                      <a:lumMod val="50000"/>
                      <a:lumOff val="50000"/>
                    </a:schemeClr>
                  </a:solidFill>
                  <a:effectLst>
                    <a:glow rad="127000">
                      <a:schemeClr val="tx2">
                        <a:lumMod val="25000"/>
                        <a:lumOff val="75000"/>
                      </a:schemeClr>
                    </a:glow>
                  </a:effectLst>
                  <a:latin typeface="Comfortaa SemiBold" pitchFamily="2" charset="0"/>
                </a:rPr>
                <a:t>ВА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D9A778F9-7882-AAA0-D4A6-09494C6B0F4B}"/>
              </a:ext>
            </a:extLst>
          </p:cNvPr>
          <p:cNvGrpSpPr/>
          <p:nvPr/>
        </p:nvGrpSpPr>
        <p:grpSpPr>
          <a:xfrm>
            <a:off x="8493682" y="4569583"/>
            <a:ext cx="3141068" cy="2400099"/>
            <a:chOff x="3203890" y="4614954"/>
            <a:chExt cx="3141068" cy="2400099"/>
          </a:xfrm>
        </p:grpSpPr>
        <p:pic>
          <p:nvPicPr>
            <p:cNvPr id="8" name="Рисунок 7" descr="Изображение выглядит как растение, лепесток, лотос, Кубышка пришлая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9556A6F4-91B4-F118-B281-5A8493BAC3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8" t="11908" r="-144" b="12265"/>
            <a:stretch/>
          </p:blipFill>
          <p:spPr>
            <a:xfrm>
              <a:off x="3203890" y="4614954"/>
              <a:ext cx="3141068" cy="2400099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644A971-2152-DF6B-2195-E7D8459434FD}"/>
                </a:ext>
              </a:extLst>
            </p:cNvPr>
            <p:cNvSpPr txBox="1"/>
            <p:nvPr/>
          </p:nvSpPr>
          <p:spPr>
            <a:xfrm>
              <a:off x="3824541" y="4882617"/>
              <a:ext cx="1899765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6600" dirty="0">
                  <a:solidFill>
                    <a:schemeClr val="tx2">
                      <a:lumMod val="50000"/>
                      <a:lumOff val="50000"/>
                    </a:schemeClr>
                  </a:solidFill>
                  <a:effectLst>
                    <a:glow rad="127000">
                      <a:schemeClr val="tx2">
                        <a:lumMod val="25000"/>
                        <a:lumOff val="75000"/>
                      </a:schemeClr>
                    </a:glow>
                  </a:effectLst>
                  <a:latin typeface="Comfortaa SemiBold" pitchFamily="2" charset="0"/>
                </a:rPr>
                <a:t>МО</a:t>
              </a: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6887D167-7C1E-AA01-238F-25091E6EB880}"/>
              </a:ext>
            </a:extLst>
          </p:cNvPr>
          <p:cNvGrpSpPr/>
          <p:nvPr/>
        </p:nvGrpSpPr>
        <p:grpSpPr>
          <a:xfrm>
            <a:off x="4661579" y="2567385"/>
            <a:ext cx="3141068" cy="2400099"/>
            <a:chOff x="3203890" y="4614954"/>
            <a:chExt cx="3141068" cy="2400099"/>
          </a:xfrm>
        </p:grpSpPr>
        <p:pic>
          <p:nvPicPr>
            <p:cNvPr id="11" name="Рисунок 10" descr="Изображение выглядит как растение, лепесток, лотос, Кубышка пришлая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21785BA2-1085-2E4D-5197-6892D1459C4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8" t="11908" r="-144" b="12265"/>
            <a:stretch/>
          </p:blipFill>
          <p:spPr>
            <a:xfrm>
              <a:off x="3203890" y="4614954"/>
              <a:ext cx="3141068" cy="2400099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B16C6CE-3731-DF50-7A5B-784120AD091C}"/>
                </a:ext>
              </a:extLst>
            </p:cNvPr>
            <p:cNvSpPr txBox="1"/>
            <p:nvPr/>
          </p:nvSpPr>
          <p:spPr>
            <a:xfrm>
              <a:off x="3894925" y="4837246"/>
              <a:ext cx="1758998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6600" dirty="0">
                  <a:solidFill>
                    <a:schemeClr val="tx2">
                      <a:lumMod val="50000"/>
                      <a:lumOff val="50000"/>
                    </a:schemeClr>
                  </a:solidFill>
                  <a:effectLst>
                    <a:glow rad="127000">
                      <a:schemeClr val="tx2">
                        <a:lumMod val="25000"/>
                        <a:lumOff val="75000"/>
                      </a:schemeClr>
                    </a:glow>
                  </a:effectLst>
                  <a:latin typeface="Comfortaa SemiBold" pitchFamily="2" charset="0"/>
                </a:rPr>
                <a:t>СУ</a:t>
              </a:r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7F966919-1DBB-1F9D-0175-A91DB8C70340}"/>
              </a:ext>
            </a:extLst>
          </p:cNvPr>
          <p:cNvGrpSpPr/>
          <p:nvPr/>
        </p:nvGrpSpPr>
        <p:grpSpPr>
          <a:xfrm>
            <a:off x="7543799" y="1652256"/>
            <a:ext cx="3141068" cy="2400099"/>
            <a:chOff x="3203890" y="4614954"/>
            <a:chExt cx="3141068" cy="2400099"/>
          </a:xfrm>
        </p:grpSpPr>
        <p:pic>
          <p:nvPicPr>
            <p:cNvPr id="14" name="Рисунок 13" descr="Изображение выглядит как растение, лепесток, лотос, Кубышка пришлая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380CB9A3-309F-44B8-B76B-8BA58270BB8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8" t="11908" r="-144" b="12265"/>
            <a:stretch/>
          </p:blipFill>
          <p:spPr>
            <a:xfrm>
              <a:off x="3203890" y="4614954"/>
              <a:ext cx="3141068" cy="2400099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E732A50-6C6C-F75B-C03F-893B6880A40A}"/>
                </a:ext>
              </a:extLst>
            </p:cNvPr>
            <p:cNvSpPr txBox="1"/>
            <p:nvPr/>
          </p:nvSpPr>
          <p:spPr>
            <a:xfrm>
              <a:off x="3894925" y="4837246"/>
              <a:ext cx="1758998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6600" dirty="0">
                  <a:solidFill>
                    <a:schemeClr val="tx2">
                      <a:lumMod val="50000"/>
                      <a:lumOff val="50000"/>
                    </a:schemeClr>
                  </a:solidFill>
                  <a:effectLst>
                    <a:glow rad="127000">
                      <a:schemeClr val="tx2">
                        <a:lumMod val="25000"/>
                        <a:lumOff val="75000"/>
                      </a:schemeClr>
                    </a:glow>
                  </a:effectLst>
                  <a:latin typeface="Comfortaa SemiBold" pitchFamily="2" charset="0"/>
                </a:rPr>
                <a:t>ЩЕ</a:t>
              </a:r>
            </a:p>
          </p:txBody>
        </p:sp>
      </p:grp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C884DF77-E152-19F8-24F4-3EC5986204FE}"/>
              </a:ext>
            </a:extLst>
          </p:cNvPr>
          <p:cNvSpPr/>
          <p:nvPr/>
        </p:nvSpPr>
        <p:spPr>
          <a:xfrm>
            <a:off x="272226" y="188464"/>
            <a:ext cx="3873985" cy="9954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glow rad="101600">
              <a:schemeClr val="tx2">
                <a:lumMod val="25000"/>
                <a:lumOff val="75000"/>
                <a:alpha val="6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glow rad="127000">
                    <a:schemeClr val="tx2">
                      <a:lumMod val="10000"/>
                      <a:lumOff val="90000"/>
                    </a:schemeClr>
                  </a:glow>
                </a:effectLst>
                <a:latin typeface="Comfortaa SemiBold" pitchFamily="2" charset="0"/>
              </a:rPr>
              <a:t>Собери волшебный лотос, прочитай слог и нажми на него.</a:t>
            </a:r>
          </a:p>
        </p:txBody>
      </p:sp>
    </p:spTree>
    <p:extLst>
      <p:ext uri="{BB962C8B-B14F-4D97-AF65-F5344CB8AC3E}">
        <p14:creationId xmlns:p14="http://schemas.microsoft.com/office/powerpoint/2010/main" val="1791774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2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2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6AF4C15-C410-B453-4064-D47350D806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0761" y="-87350"/>
            <a:ext cx="1271239" cy="1271239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06B1692F-EA96-A7C4-B768-226C3698242B}"/>
              </a:ext>
            </a:extLst>
          </p:cNvPr>
          <p:cNvGrpSpPr/>
          <p:nvPr/>
        </p:nvGrpSpPr>
        <p:grpSpPr>
          <a:xfrm>
            <a:off x="-439168" y="453103"/>
            <a:ext cx="2309849" cy="2817098"/>
            <a:chOff x="-439168" y="453103"/>
            <a:chExt cx="2309849" cy="2817098"/>
          </a:xfrm>
        </p:grpSpPr>
        <p:pic>
          <p:nvPicPr>
            <p:cNvPr id="3" name="Рисунок 2" descr="Изображение выглядит как искусство, Красочность, фиолетовый, Драгоценный камень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FAF3E321-E61C-0678-6510-984AAC60A2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551" r="17554"/>
            <a:stretch/>
          </p:blipFill>
          <p:spPr>
            <a:xfrm>
              <a:off x="-439168" y="453103"/>
              <a:ext cx="2309849" cy="2817098"/>
            </a:xfrm>
            <a:prstGeom prst="rect">
              <a:avLst/>
            </a:prstGeom>
            <a:effectLst>
              <a:glow rad="127000">
                <a:schemeClr val="bg1"/>
              </a:glow>
            </a:effectLst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8461BF0E-0E82-CE12-E5C1-4C73BDE53683}"/>
                </a:ext>
              </a:extLst>
            </p:cNvPr>
            <p:cNvSpPr txBox="1"/>
            <p:nvPr/>
          </p:nvSpPr>
          <p:spPr>
            <a:xfrm>
              <a:off x="106802" y="1497379"/>
              <a:ext cx="169969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5400" dirty="0">
                  <a:ln cmpd="sng">
                    <a:solidFill>
                      <a:schemeClr val="accent5">
                        <a:lumMod val="60000"/>
                        <a:lumOff val="40000"/>
                      </a:schemeClr>
                    </a:solidFill>
                    <a:prstDash val="solid"/>
                  </a:ln>
                  <a:solidFill>
                    <a:schemeClr val="accent5">
                      <a:lumMod val="50000"/>
                    </a:schemeClr>
                  </a:solidFill>
                  <a:latin typeface="Comfortaa SemiBold" pitchFamily="2" charset="0"/>
                </a:rPr>
                <a:t>НЫ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9EC41630-8053-08B7-6B90-288F64639ACA}"/>
              </a:ext>
            </a:extLst>
          </p:cNvPr>
          <p:cNvGrpSpPr/>
          <p:nvPr/>
        </p:nvGrpSpPr>
        <p:grpSpPr>
          <a:xfrm>
            <a:off x="1144164" y="2286398"/>
            <a:ext cx="2309849" cy="2817098"/>
            <a:chOff x="-439168" y="453103"/>
            <a:chExt cx="2309849" cy="2817098"/>
          </a:xfrm>
        </p:grpSpPr>
        <p:pic>
          <p:nvPicPr>
            <p:cNvPr id="7" name="Рисунок 6" descr="Изображение выглядит как искусство, Красочность, фиолетовый, Драгоценный камень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D3A3DEF8-64FE-8542-4FAA-C42A5DBF7E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551" r="17554"/>
            <a:stretch/>
          </p:blipFill>
          <p:spPr>
            <a:xfrm>
              <a:off x="-439168" y="453103"/>
              <a:ext cx="2309849" cy="2817098"/>
            </a:xfrm>
            <a:prstGeom prst="rect">
              <a:avLst/>
            </a:prstGeom>
            <a:effectLst>
              <a:glow rad="127000">
                <a:schemeClr val="bg1"/>
              </a:glow>
            </a:effec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AB92C74-4CD6-7180-7C42-0D6887EC58B0}"/>
                </a:ext>
              </a:extLst>
            </p:cNvPr>
            <p:cNvSpPr txBox="1"/>
            <p:nvPr/>
          </p:nvSpPr>
          <p:spPr>
            <a:xfrm>
              <a:off x="106802" y="1497379"/>
              <a:ext cx="169969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5400" dirty="0">
                  <a:ln cmpd="sng">
                    <a:solidFill>
                      <a:schemeClr val="accent5">
                        <a:lumMod val="60000"/>
                        <a:lumOff val="40000"/>
                      </a:schemeClr>
                    </a:solidFill>
                    <a:prstDash val="solid"/>
                  </a:ln>
                  <a:solidFill>
                    <a:schemeClr val="accent5">
                      <a:lumMod val="50000"/>
                    </a:schemeClr>
                  </a:solidFill>
                  <a:latin typeface="Comfortaa SemiBold" pitchFamily="2" charset="0"/>
                </a:rPr>
                <a:t>ХА</a:t>
              </a:r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8735A579-43D7-F452-3103-697AFB2B9B5C}"/>
              </a:ext>
            </a:extLst>
          </p:cNvPr>
          <p:cNvGrpSpPr/>
          <p:nvPr/>
        </p:nvGrpSpPr>
        <p:grpSpPr>
          <a:xfrm>
            <a:off x="8931300" y="453103"/>
            <a:ext cx="2309849" cy="2817098"/>
            <a:chOff x="-439168" y="453103"/>
            <a:chExt cx="2309849" cy="2817098"/>
          </a:xfrm>
        </p:grpSpPr>
        <p:pic>
          <p:nvPicPr>
            <p:cNvPr id="10" name="Рисунок 9" descr="Изображение выглядит как искусство, Красочность, фиолетовый, Драгоценный камень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8406E6B2-8DEB-0E33-597C-4D9EAB89C9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551" r="17554"/>
            <a:stretch/>
          </p:blipFill>
          <p:spPr>
            <a:xfrm>
              <a:off x="-439168" y="453103"/>
              <a:ext cx="2309849" cy="2817098"/>
            </a:xfrm>
            <a:prstGeom prst="rect">
              <a:avLst/>
            </a:prstGeom>
            <a:effectLst>
              <a:glow rad="127000">
                <a:schemeClr val="bg1"/>
              </a:glow>
            </a:effec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D9BD491-E79B-8E34-C192-62C09DC6E137}"/>
                </a:ext>
              </a:extLst>
            </p:cNvPr>
            <p:cNvSpPr txBox="1"/>
            <p:nvPr/>
          </p:nvSpPr>
          <p:spPr>
            <a:xfrm>
              <a:off x="106802" y="1497379"/>
              <a:ext cx="169969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5400" dirty="0">
                  <a:ln cmpd="sng">
                    <a:solidFill>
                      <a:schemeClr val="accent5">
                        <a:lumMod val="60000"/>
                        <a:lumOff val="40000"/>
                      </a:schemeClr>
                    </a:solidFill>
                    <a:prstDash val="solid"/>
                  </a:ln>
                  <a:solidFill>
                    <a:schemeClr val="accent5">
                      <a:lumMod val="50000"/>
                    </a:schemeClr>
                  </a:solidFill>
                  <a:latin typeface="Comfortaa SemiBold" pitchFamily="2" charset="0"/>
                </a:rPr>
                <a:t>ЛЯ</a:t>
              </a: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CFC66089-1CF1-7999-C2DE-CD4A71659DD2}"/>
              </a:ext>
            </a:extLst>
          </p:cNvPr>
          <p:cNvGrpSpPr/>
          <p:nvPr/>
        </p:nvGrpSpPr>
        <p:grpSpPr>
          <a:xfrm>
            <a:off x="7283785" y="2383790"/>
            <a:ext cx="2309849" cy="2817098"/>
            <a:chOff x="-439168" y="453103"/>
            <a:chExt cx="2309849" cy="2817098"/>
          </a:xfrm>
        </p:grpSpPr>
        <p:pic>
          <p:nvPicPr>
            <p:cNvPr id="13" name="Рисунок 12" descr="Изображение выглядит как искусство, Красочность, фиолетовый, Драгоценный камень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6DF0BD44-C92B-FE81-151C-03AFB2130E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551" r="17554"/>
            <a:stretch/>
          </p:blipFill>
          <p:spPr>
            <a:xfrm>
              <a:off x="-439168" y="453103"/>
              <a:ext cx="2309849" cy="2817098"/>
            </a:xfrm>
            <a:prstGeom prst="rect">
              <a:avLst/>
            </a:prstGeom>
            <a:effectLst>
              <a:glow rad="127000">
                <a:schemeClr val="bg1"/>
              </a:glow>
            </a:effec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D14D778-23AD-BD33-12CC-47C1CEA9A7A6}"/>
                </a:ext>
              </a:extLst>
            </p:cNvPr>
            <p:cNvSpPr txBox="1"/>
            <p:nvPr/>
          </p:nvSpPr>
          <p:spPr>
            <a:xfrm>
              <a:off x="106802" y="1497379"/>
              <a:ext cx="169969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5400" dirty="0">
                  <a:ln cmpd="sng">
                    <a:solidFill>
                      <a:schemeClr val="accent5">
                        <a:lumMod val="60000"/>
                        <a:lumOff val="40000"/>
                      </a:schemeClr>
                    </a:solidFill>
                    <a:prstDash val="solid"/>
                  </a:ln>
                  <a:solidFill>
                    <a:schemeClr val="accent5">
                      <a:lumMod val="50000"/>
                    </a:schemeClr>
                  </a:solidFill>
                  <a:latin typeface="Comfortaa SemiBold" pitchFamily="2" charset="0"/>
                </a:rPr>
                <a:t>РЭ</a:t>
              </a:r>
            </a:p>
          </p:txBody>
        </p:sp>
      </p:grp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A1D7C59D-368F-9AD3-4FA2-12DBB8CFA2E1}"/>
              </a:ext>
            </a:extLst>
          </p:cNvPr>
          <p:cNvSpPr/>
          <p:nvPr/>
        </p:nvSpPr>
        <p:spPr>
          <a:xfrm>
            <a:off x="170626" y="5551492"/>
            <a:ext cx="3873985" cy="9954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glow rad="101600">
              <a:schemeClr val="tx2">
                <a:lumMod val="25000"/>
                <a:lumOff val="75000"/>
                <a:alpha val="6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glow rad="127000">
                    <a:schemeClr val="tx2">
                      <a:lumMod val="10000"/>
                      <a:lumOff val="90000"/>
                    </a:schemeClr>
                  </a:glow>
                </a:effectLst>
                <a:latin typeface="Comfortaa SemiBold" pitchFamily="2" charset="0"/>
              </a:rPr>
              <a:t>Отправь кристаллы в волшебные ворота, прочитай и нажми.</a:t>
            </a:r>
          </a:p>
        </p:txBody>
      </p:sp>
      <p:sp>
        <p:nvSpPr>
          <p:cNvPr id="16" name="Стрелка: вправо 1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2D7C1AC-646C-5BD5-6432-F22475148F01}"/>
              </a:ext>
            </a:extLst>
          </p:cNvPr>
          <p:cNvSpPr/>
          <p:nvPr/>
        </p:nvSpPr>
        <p:spPr>
          <a:xfrm>
            <a:off x="11556380" y="6275157"/>
            <a:ext cx="407602" cy="369948"/>
          </a:xfrm>
          <a:prstGeom prst="rightArrow">
            <a:avLst/>
          </a:prstGeom>
          <a:solidFill>
            <a:srgbClr val="FFFF00"/>
          </a:solidFill>
          <a:ln>
            <a:noFill/>
          </a:ln>
          <a:effectLst>
            <a:glow rad="101600">
              <a:srgbClr val="FFFF00">
                <a:alpha val="60000"/>
              </a:srgbClr>
            </a:glow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082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3.7037E-6 L 0.38347 0.2055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67" y="10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59259E-6 L 0.31589 -0.083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94" y="-4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3.7037E-6 L -0.29205 0.21435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09" y="10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7.40741E-7 L -0.1974 -0.07037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-3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6AF4C15-C410-B453-4064-D47350D806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0761" y="-87350"/>
            <a:ext cx="1271239" cy="1271239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1D6280A7-2646-2C77-2C57-D9E831AB7FB0}"/>
              </a:ext>
            </a:extLst>
          </p:cNvPr>
          <p:cNvSpPr/>
          <p:nvPr/>
        </p:nvSpPr>
        <p:spPr>
          <a:xfrm>
            <a:off x="98055" y="217492"/>
            <a:ext cx="3820802" cy="57353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25000"/>
                <a:lumOff val="75000"/>
              </a:schemeClr>
            </a:solidFill>
          </a:ln>
          <a:effectLst>
            <a:glow rad="101600">
              <a:schemeClr val="tx2">
                <a:lumMod val="25000"/>
                <a:lumOff val="75000"/>
                <a:alpha val="6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glow rad="127000">
                    <a:schemeClr val="tx2">
                      <a:lumMod val="10000"/>
                      <a:lumOff val="90000"/>
                    </a:schemeClr>
                  </a:glow>
                </a:effectLst>
                <a:latin typeface="Comfortaa SemiBold" pitchFamily="2" charset="0"/>
              </a:rPr>
              <a:t>Запусти фонари в небо.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EE3303B5-BF8D-79B3-0446-44AEEE1D6E61}"/>
              </a:ext>
            </a:extLst>
          </p:cNvPr>
          <p:cNvGrpSpPr/>
          <p:nvPr/>
        </p:nvGrpSpPr>
        <p:grpSpPr>
          <a:xfrm>
            <a:off x="1255486" y="3294744"/>
            <a:ext cx="2473707" cy="3062514"/>
            <a:chOff x="1255486" y="3294744"/>
            <a:chExt cx="2473707" cy="3062514"/>
          </a:xfrm>
        </p:grpSpPr>
        <p:pic>
          <p:nvPicPr>
            <p:cNvPr id="3" name="Рисунок 2" descr="Изображение выглядит как фонарь, лампа, освещение, Бумажный фонарь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B0CDD4BF-D686-1737-26FD-84FEA8288A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27" t="2328" r="12963" b="7407"/>
            <a:stretch/>
          </p:blipFill>
          <p:spPr>
            <a:xfrm>
              <a:off x="1255486" y="3294744"/>
              <a:ext cx="2473707" cy="3062514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CAAEF60-97FA-B9F1-F785-AEE579C624FD}"/>
                </a:ext>
              </a:extLst>
            </p:cNvPr>
            <p:cNvSpPr txBox="1"/>
            <p:nvPr/>
          </p:nvSpPr>
          <p:spPr>
            <a:xfrm>
              <a:off x="1632857" y="4085771"/>
              <a:ext cx="171268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6000" dirty="0">
                  <a:effectLst>
                    <a:glow rad="139700">
                      <a:srgbClr val="FF0000">
                        <a:alpha val="40000"/>
                      </a:srgbClr>
                    </a:glow>
                  </a:effectLst>
                  <a:latin typeface="Comfortaa SemiBold" pitchFamily="2" charset="0"/>
                </a:rPr>
                <a:t>КРА</a:t>
              </a: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C43C2CF9-E070-EC79-2D4A-B971E6CDE6B0}"/>
              </a:ext>
            </a:extLst>
          </p:cNvPr>
          <p:cNvGrpSpPr/>
          <p:nvPr/>
        </p:nvGrpSpPr>
        <p:grpSpPr>
          <a:xfrm>
            <a:off x="4311629" y="2968310"/>
            <a:ext cx="2473707" cy="3062514"/>
            <a:chOff x="1255486" y="3294744"/>
            <a:chExt cx="2473707" cy="3062514"/>
          </a:xfrm>
        </p:grpSpPr>
        <p:pic>
          <p:nvPicPr>
            <p:cNvPr id="9" name="Рисунок 8" descr="Изображение выглядит как фонарь, лампа, освещение, Бумажный фонарь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4AECA31B-97F6-DEDF-E561-36353F239E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27" t="2328" r="12963" b="7407"/>
            <a:stretch/>
          </p:blipFill>
          <p:spPr>
            <a:xfrm>
              <a:off x="1255486" y="3294744"/>
              <a:ext cx="2473707" cy="3062514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CBE5570-94A3-4112-3AAD-3B4330D0B918}"/>
                </a:ext>
              </a:extLst>
            </p:cNvPr>
            <p:cNvSpPr txBox="1"/>
            <p:nvPr/>
          </p:nvSpPr>
          <p:spPr>
            <a:xfrm>
              <a:off x="1552677" y="4085771"/>
              <a:ext cx="187932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6000" dirty="0">
                  <a:effectLst>
                    <a:glow rad="139700">
                      <a:srgbClr val="FF0000">
                        <a:alpha val="40000"/>
                      </a:srgbClr>
                    </a:glow>
                  </a:effectLst>
                  <a:latin typeface="Comfortaa SemiBold" pitchFamily="2" charset="0"/>
                </a:rPr>
                <a:t>БАГ</a:t>
              </a: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698D3743-D2BC-9753-7643-A907CE0009B2}"/>
              </a:ext>
            </a:extLst>
          </p:cNvPr>
          <p:cNvGrpSpPr/>
          <p:nvPr/>
        </p:nvGrpSpPr>
        <p:grpSpPr>
          <a:xfrm>
            <a:off x="6785335" y="3914814"/>
            <a:ext cx="2473707" cy="3062514"/>
            <a:chOff x="1255486" y="3294744"/>
            <a:chExt cx="2473707" cy="3062514"/>
          </a:xfrm>
        </p:grpSpPr>
        <p:pic>
          <p:nvPicPr>
            <p:cNvPr id="12" name="Рисунок 11" descr="Изображение выглядит как фонарь, лампа, освещение, Бумажный фонарь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F062BE3D-350A-AD61-A92E-3760695E91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27" t="2328" r="12963" b="7407"/>
            <a:stretch/>
          </p:blipFill>
          <p:spPr>
            <a:xfrm>
              <a:off x="1255486" y="3294744"/>
              <a:ext cx="2473707" cy="3062514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8BC0943-314E-D8D1-3FE5-99A71A2FB41F}"/>
                </a:ext>
              </a:extLst>
            </p:cNvPr>
            <p:cNvSpPr txBox="1"/>
            <p:nvPr/>
          </p:nvSpPr>
          <p:spPr>
            <a:xfrm>
              <a:off x="1444171" y="4022950"/>
              <a:ext cx="209633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6000" dirty="0">
                  <a:effectLst>
                    <a:glow rad="139700">
                      <a:srgbClr val="FF0000">
                        <a:alpha val="40000"/>
                      </a:srgbClr>
                    </a:glow>
                  </a:effectLst>
                  <a:latin typeface="Comfortaa SemiBold" pitchFamily="2" charset="0"/>
                </a:rPr>
                <a:t>ЖАБ</a:t>
              </a: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9B38283D-25C9-3D40-FA2A-BF2CD2B859DE}"/>
              </a:ext>
            </a:extLst>
          </p:cNvPr>
          <p:cNvGrpSpPr/>
          <p:nvPr/>
        </p:nvGrpSpPr>
        <p:grpSpPr>
          <a:xfrm>
            <a:off x="8862689" y="2088337"/>
            <a:ext cx="2473707" cy="3062514"/>
            <a:chOff x="1255486" y="3294744"/>
            <a:chExt cx="2473707" cy="3062514"/>
          </a:xfrm>
        </p:grpSpPr>
        <p:pic>
          <p:nvPicPr>
            <p:cNvPr id="15" name="Рисунок 14" descr="Изображение выглядит как фонарь, лампа, освещение, Бумажный фонарь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A6B9CD12-3FFE-060B-B93A-5DC16E28272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27" t="2328" r="12963" b="7407"/>
            <a:stretch/>
          </p:blipFill>
          <p:spPr>
            <a:xfrm>
              <a:off x="1255486" y="3294744"/>
              <a:ext cx="2473707" cy="3062514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4B33A89-6679-FD18-7021-2C5468CCEFC7}"/>
                </a:ext>
              </a:extLst>
            </p:cNvPr>
            <p:cNvSpPr txBox="1"/>
            <p:nvPr/>
          </p:nvSpPr>
          <p:spPr>
            <a:xfrm>
              <a:off x="1343273" y="4047905"/>
              <a:ext cx="229813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5400" dirty="0">
                  <a:effectLst>
                    <a:glow rad="139700">
                      <a:srgbClr val="FF0000">
                        <a:alpha val="40000"/>
                      </a:srgbClr>
                    </a:glow>
                  </a:effectLst>
                  <a:latin typeface="Comfortaa SemiBold" pitchFamily="2" charset="0"/>
                </a:rPr>
                <a:t>ХРЮ</a:t>
              </a:r>
            </a:p>
          </p:txBody>
        </p:sp>
      </p:grpSp>
      <p:sp>
        <p:nvSpPr>
          <p:cNvPr id="17" name="Стрелка: вправо 1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A8A34D9-339E-5EB3-F48C-69D6CA2F0BEC}"/>
              </a:ext>
            </a:extLst>
          </p:cNvPr>
          <p:cNvSpPr/>
          <p:nvPr/>
        </p:nvSpPr>
        <p:spPr>
          <a:xfrm>
            <a:off x="11556380" y="6275157"/>
            <a:ext cx="407602" cy="369948"/>
          </a:xfrm>
          <a:prstGeom prst="rightArrow">
            <a:avLst/>
          </a:prstGeom>
          <a:solidFill>
            <a:srgbClr val="FFFF00"/>
          </a:solidFill>
          <a:ln>
            <a:noFill/>
          </a:ln>
          <a:effectLst>
            <a:glow rad="101600">
              <a:srgbClr val="FFFF00">
                <a:alpha val="60000"/>
              </a:srgbClr>
            </a:glow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371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3.7037E-6 L -0.0086 -0.91643 " pathEditMode="relative" rAng="0" ptsTypes="AA">
                                      <p:cBhvr>
                                        <p:cTn id="24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0" y="-45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1.48148E-6 L -0.0086 -0.91644 " pathEditMode="relative" rAng="0" ptsTypes="AA">
                                      <p:cBhvr>
                                        <p:cTn id="29" dur="2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0" y="-45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1.48148E-6 L -0.00521 -0.99236 " pathEditMode="relative" rAng="0" ptsTypes="AA">
                                      <p:cBhvr>
                                        <p:cTn id="34" dur="2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" y="-496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2.22222E-6 L -0.0086 -0.91644 " pathEditMode="relative" rAng="0" ptsTypes="AA">
                                      <p:cBhvr>
                                        <p:cTn id="39" dur="2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0" y="-45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6AF4C15-C410-B453-4064-D47350D806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0761" y="-87350"/>
            <a:ext cx="1271239" cy="1271239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3BC869C2-84CF-5C9B-A50A-AE89687017C9}"/>
              </a:ext>
            </a:extLst>
          </p:cNvPr>
          <p:cNvGrpSpPr/>
          <p:nvPr/>
        </p:nvGrpSpPr>
        <p:grpSpPr>
          <a:xfrm>
            <a:off x="528760" y="572428"/>
            <a:ext cx="3824344" cy="3946453"/>
            <a:chOff x="528760" y="572428"/>
            <a:chExt cx="3824344" cy="3946453"/>
          </a:xfrm>
        </p:grpSpPr>
        <p:pic>
          <p:nvPicPr>
            <p:cNvPr id="3" name="Рисунок 2" descr="Изображение выглядит как Мотыльки и бабочки, беспозвоночный, насекомое, бабочк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BBCE644E-4D73-69D0-A949-AAD5E7D0E6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435" r="5165" b="21323"/>
            <a:stretch/>
          </p:blipFill>
          <p:spPr>
            <a:xfrm>
              <a:off x="528760" y="572428"/>
              <a:ext cx="3824344" cy="3946453"/>
            </a:xfrm>
            <a:prstGeom prst="rect">
              <a:avLst/>
            </a:prstGeom>
            <a:effectLst>
              <a:glow rad="127000">
                <a:schemeClr val="accent5">
                  <a:lumMod val="20000"/>
                  <a:lumOff val="80000"/>
                </a:schemeClr>
              </a:glow>
            </a:effec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8D398F7-DC2A-1CBA-B5DD-A56B1FA22483}"/>
                </a:ext>
              </a:extLst>
            </p:cNvPr>
            <p:cNvSpPr txBox="1"/>
            <p:nvPr/>
          </p:nvSpPr>
          <p:spPr>
            <a:xfrm>
              <a:off x="1241503" y="2207941"/>
              <a:ext cx="2215375" cy="1015663"/>
            </a:xfrm>
            <a:prstGeom prst="rect">
              <a:avLst/>
            </a:prstGeom>
            <a:noFill/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6000" dirty="0">
                  <a:solidFill>
                    <a:srgbClr val="002060"/>
                  </a:solidFill>
                  <a:effectLst>
                    <a:glow rad="2286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Comfortaa SemiBold" pitchFamily="2" charset="0"/>
                </a:rPr>
                <a:t>ЧАК</a:t>
              </a:r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60F92727-0781-CB48-CECB-221B950838C9}"/>
              </a:ext>
            </a:extLst>
          </p:cNvPr>
          <p:cNvGrpSpPr/>
          <p:nvPr/>
        </p:nvGrpSpPr>
        <p:grpSpPr>
          <a:xfrm>
            <a:off x="3744029" y="2605667"/>
            <a:ext cx="3824344" cy="3946453"/>
            <a:chOff x="528760" y="572428"/>
            <a:chExt cx="3824344" cy="3946453"/>
          </a:xfrm>
        </p:grpSpPr>
        <p:pic>
          <p:nvPicPr>
            <p:cNvPr id="8" name="Рисунок 7" descr="Изображение выглядит как Мотыльки и бабочки, беспозвоночный, насекомое, бабочк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308BF02C-CCEE-A7C1-87B3-E084AC539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435" r="5165" b="21323"/>
            <a:stretch/>
          </p:blipFill>
          <p:spPr>
            <a:xfrm>
              <a:off x="528760" y="572428"/>
              <a:ext cx="3824344" cy="3946453"/>
            </a:xfrm>
            <a:prstGeom prst="rect">
              <a:avLst/>
            </a:prstGeom>
            <a:effectLst>
              <a:glow rad="127000">
                <a:schemeClr val="accent5">
                  <a:lumMod val="20000"/>
                  <a:lumOff val="80000"/>
                </a:schemeClr>
              </a:glow>
            </a:effec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4C870A8-DC26-2456-C7E7-C70B89EFC6F5}"/>
                </a:ext>
              </a:extLst>
            </p:cNvPr>
            <p:cNvSpPr txBox="1"/>
            <p:nvPr/>
          </p:nvSpPr>
          <p:spPr>
            <a:xfrm>
              <a:off x="1241503" y="2207941"/>
              <a:ext cx="2215375" cy="1015663"/>
            </a:xfrm>
            <a:prstGeom prst="rect">
              <a:avLst/>
            </a:prstGeom>
            <a:noFill/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6000" dirty="0">
                  <a:solidFill>
                    <a:srgbClr val="002060"/>
                  </a:solidFill>
                  <a:effectLst>
                    <a:glow rad="2286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Comfortaa SemiBold" pitchFamily="2" charset="0"/>
                </a:rPr>
                <a:t>КОТ</a:t>
              </a: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14F58FE1-CFE7-D71C-0385-54C237C65272}"/>
              </a:ext>
            </a:extLst>
          </p:cNvPr>
          <p:cNvGrpSpPr/>
          <p:nvPr/>
        </p:nvGrpSpPr>
        <p:grpSpPr>
          <a:xfrm>
            <a:off x="6096000" y="99041"/>
            <a:ext cx="3824344" cy="3946453"/>
            <a:chOff x="461738" y="671469"/>
            <a:chExt cx="3824344" cy="3946453"/>
          </a:xfrm>
        </p:grpSpPr>
        <p:pic>
          <p:nvPicPr>
            <p:cNvPr id="11" name="Рисунок 10" descr="Изображение выглядит как Мотыльки и бабочки, беспозвоночный, насекомое, бабочк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12F96CE0-7386-4AC4-AE5B-BD7DADF3A9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435" r="5165" b="21323"/>
            <a:stretch/>
          </p:blipFill>
          <p:spPr>
            <a:xfrm flipH="1">
              <a:off x="461738" y="671469"/>
              <a:ext cx="3824344" cy="3946453"/>
            </a:xfrm>
            <a:prstGeom prst="rect">
              <a:avLst/>
            </a:prstGeom>
            <a:effectLst>
              <a:glow rad="127000">
                <a:schemeClr val="accent5">
                  <a:lumMod val="20000"/>
                  <a:lumOff val="80000"/>
                </a:schemeClr>
              </a:glow>
            </a:effec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7CE4640-DA42-BA40-D18B-311FBA5131F8}"/>
                </a:ext>
              </a:extLst>
            </p:cNvPr>
            <p:cNvSpPr txBox="1"/>
            <p:nvPr/>
          </p:nvSpPr>
          <p:spPr>
            <a:xfrm>
              <a:off x="1156158" y="2272537"/>
              <a:ext cx="2435504" cy="1015663"/>
            </a:xfrm>
            <a:prstGeom prst="rect">
              <a:avLst/>
            </a:prstGeom>
            <a:noFill/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6000" dirty="0">
                  <a:solidFill>
                    <a:srgbClr val="002060"/>
                  </a:solidFill>
                  <a:effectLst>
                    <a:glow rad="2286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Comfortaa SemiBold" pitchFamily="2" charset="0"/>
                </a:rPr>
                <a:t>СОМ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2086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44</Words>
  <Application>Microsoft Office PowerPoint</Application>
  <PresentationFormat>Широкоэкранный</PresentationFormat>
  <Paragraphs>20</Paragraphs>
  <Slides>5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Comfortaa SemiBold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3</cp:revision>
  <dcterms:created xsi:type="dcterms:W3CDTF">2026-06-11T07:57:39Z</dcterms:created>
  <dcterms:modified xsi:type="dcterms:W3CDTF">2026-06-11T17:00:55Z</dcterms:modified>
</cp:coreProperties>
</file>