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A4DFB9-BCA6-7D80-B15E-AD3910E5E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C49B0C-11D5-6E5A-8BA3-914D862F15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55A6E3-025F-B308-4987-BF061E6C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0F5730-645D-700F-3D0B-13FD4E007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286329-B8F7-DAE5-B375-B47C2EEEE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06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6ADC9-C807-E521-4896-5C7F9EC1E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9E4D23-EBB3-EF3D-88FF-FE09F1985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2E34A3-4FEE-63AD-2CF0-D3F5A6185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867D45-E239-BC50-E030-405FAA9E6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7CB98A-C026-7C6A-B104-BED3ABE2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300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1757D-E98D-52F1-9C27-00CAEDAEF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E1EF2D-FFA8-F764-C096-44AA42D8A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5A2E59-9919-6E87-274F-7067A9742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9D694D-D120-BE00-CC86-8EF3940F9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DAE9B3-B00A-897A-4ABC-5D3730DF5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34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CC6D3D-E5D5-37BF-22FF-367444A2C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558659-26B4-D6C9-9A46-1B28B1EC1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84AD941-4982-CD31-28B0-BD0261160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27D430-02BF-2F69-6575-A23A18CB2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C3401B-7AD7-D556-B3F4-9FC0FEC21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2FFBA7-7F35-1B1C-7F83-2FC72C828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55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DEB311-DBB3-4EA0-04B2-E487DCF56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288997-57A4-98C5-76C6-A19A02181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53A10F-1B56-FD3B-F80B-C08CE2AAC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EB2A3B2-4256-9586-1A46-9482C047EE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0C08830-9553-41CA-F18C-EBA1E1301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A9376D-BF95-5430-5BC8-009BF3748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5CC42D6-6FED-099B-3960-4CE8EB1CC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BCD35C4-44AC-802D-B138-F58D4678B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138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2876D-5984-41F0-9E12-5C8AA600E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0B8C5FF-2477-187F-3916-2F01347C5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5C427C-DD30-6E7D-822A-31907AC9A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6F5F9AD-E0A6-8CF2-87F0-0E5BBA4AE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491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FB872A-9BDF-999E-EF79-0503E2EF6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543656C-58AD-381E-45CD-3E042FE9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F4B6686-1723-6663-1DE4-87463574A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76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DCB56-27BB-1408-004F-51CC3AB45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995284-D537-B7A5-BCCC-53DA8FF75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DCA225-5B46-EAF8-A82A-00257652D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79E329-E074-5B76-CD83-8B95E65AE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4B5899-B4D7-A637-E3E7-C52914CB5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42B42F-C917-7364-61CE-BA5E9FD66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15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8770BA-5FA4-C812-DDBA-716DF9ADB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E16E0D-61D9-019A-AAEB-EE962D72D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102975-42FC-330F-7850-A5130D833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A14E63-0D1C-12DB-634E-8F24B2210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242B31-1465-1DB2-C317-C5366141B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8A75F6-489D-6757-B349-2CBC15162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743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4A0ED5-378D-EC3A-6BB7-7DCD1FB6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6D898B-8673-447F-EEF7-A88F4FC5D4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8FC3FE-99F3-E93A-A578-101422553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CA437A-D023-C81A-B6C7-DD1E73EF5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5DF031-1F91-1AFE-4494-07C86ECE6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400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5F7B333-422C-D687-A425-E40FB4678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A78BD4-05AF-C4FE-3F50-83B1281DF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E87EC-EDC1-3124-B5A5-0B6B63A0F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DD2CC0-93A1-41B8-EF39-3C24583ED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354530-5D5A-8285-FB25-FE35F409D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038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C2AA0-07C3-1604-84E9-07F55285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1AE05F-8DE0-FDBD-EA06-E058F4D7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7111D4-E738-5C35-7D32-A406085297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F7848B-7094-41B9-9672-F45BCD7E2CA6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A478A3-6847-D638-2BD0-D5694DF3F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475DC4-3607-518F-816E-102E311052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6A9968-C755-4A3A-B6C7-6789889C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4A1A80-B8D8-AD64-25E2-8C671AF6B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767" y="-129063"/>
            <a:ext cx="1452612" cy="145261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audiocleaner_20251119_133153_translator">
            <a:hlinkClick r:id="" action="ppaction://media"/>
            <a:extLst>
              <a:ext uri="{FF2B5EF4-FFF2-40B4-BE49-F238E27FC236}">
                <a16:creationId xmlns:a16="http://schemas.microsoft.com/office/drawing/2014/main" id="{F2A268E3-EB4D-7EFF-BA30-40804A6EE3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522" y="0"/>
            <a:ext cx="12227043" cy="619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43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4A1A80-B8D8-AD64-25E2-8C671AF6B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767" y="-129063"/>
            <a:ext cx="1452612" cy="145261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Рисунок 2" descr="Изображение выглядит как снег, гриб, грибок, пластинчатый гриб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B69A8C2-5C04-62F9-A9BF-6180BC21C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56" y="852597"/>
            <a:ext cx="2435493" cy="24354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F94822D-0C11-457F-6D46-6485F66CB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3" y="339118"/>
            <a:ext cx="3394027" cy="3394027"/>
          </a:xfrm>
          <a:prstGeom prst="rect">
            <a:avLst/>
          </a:prstGeom>
        </p:spPr>
      </p:pic>
      <p:pic>
        <p:nvPicPr>
          <p:cNvPr id="10" name="Рисунок 9" descr="Изображение выглядит как зима, кофейная чашка, кружка, Предметы сервиров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BAA6AE-9339-7CC5-C3DE-70F91AC68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5" r="9617"/>
          <a:stretch/>
        </p:blipFill>
        <p:spPr>
          <a:xfrm>
            <a:off x="552258" y="3884388"/>
            <a:ext cx="2921708" cy="23763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C325E2-BBC6-D66D-2E71-450EF83FD9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14" y="3362105"/>
            <a:ext cx="3370976" cy="337097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A308EB8-305D-6E63-E1CE-447F75BB26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707" y="852597"/>
            <a:ext cx="2666418" cy="26664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EAE8CC-1924-A4A5-52D0-E2EA43462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816" y="384927"/>
            <a:ext cx="3370177" cy="337017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снег, на открытом воздухе, зима, замерза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F644735-7DEC-9391-5611-5587BFB3F3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762" y="3649383"/>
            <a:ext cx="2753670" cy="27536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016983A-7346-B142-A82B-34115A5384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966" y="3357527"/>
            <a:ext cx="3394027" cy="339402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387A72A-ABA3-E3C2-894F-0484B95EF3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2" r="14413"/>
          <a:stretch/>
        </p:blipFill>
        <p:spPr>
          <a:xfrm>
            <a:off x="7237677" y="873109"/>
            <a:ext cx="2922906" cy="26738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6CC1E67-0DBA-C046-A748-54D59B7629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42" y="500717"/>
            <a:ext cx="3370177" cy="3370177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игрушка, мультфильм, Фигурка животного, сне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9DD2027-EAE1-1078-09EC-C071FF954A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" r="10262"/>
          <a:stretch/>
        </p:blipFill>
        <p:spPr>
          <a:xfrm>
            <a:off x="7058320" y="3919400"/>
            <a:ext cx="3177233" cy="24972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DDFBC89-6F8F-33C2-C255-DD8E5E073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847" y="3487823"/>
            <a:ext cx="3370177" cy="337017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17E96E6-7944-6533-34E2-AD925FA16DC1}"/>
              </a:ext>
            </a:extLst>
          </p:cNvPr>
          <p:cNvSpPr txBox="1"/>
          <p:nvPr/>
        </p:nvSpPr>
        <p:spPr>
          <a:xfrm>
            <a:off x="2603597" y="112080"/>
            <a:ext cx="7287280" cy="584775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GOST Common" panose="020B0604020202020204" pitchFamily="34" charset="0"/>
              </a:rPr>
              <a:t>Дуй на снежинку и выполняй задания</a:t>
            </a:r>
          </a:p>
        </p:txBody>
      </p:sp>
    </p:spTree>
    <p:extLst>
      <p:ext uri="{BB962C8B-B14F-4D97-AF65-F5344CB8AC3E}">
        <p14:creationId xmlns:p14="http://schemas.microsoft.com/office/powerpoint/2010/main" val="1677050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4A1A80-B8D8-AD64-25E2-8C671AF6B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767" y="-129063"/>
            <a:ext cx="1452612" cy="145261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2914CB-5D47-457E-5EED-DE665AB7B75F}"/>
              </a:ext>
            </a:extLst>
          </p:cNvPr>
          <p:cNvSpPr txBox="1"/>
          <p:nvPr/>
        </p:nvSpPr>
        <p:spPr>
          <a:xfrm>
            <a:off x="2198749" y="2094045"/>
            <a:ext cx="73919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00" b="1" dirty="0">
                <a:solidFill>
                  <a:srgbClr val="002060"/>
                </a:solidFill>
                <a:latin typeface="GOST Common" panose="020B0604020202020204" pitchFamily="34" charset="0"/>
              </a:rPr>
              <a:t>Молодец!</a:t>
            </a:r>
          </a:p>
        </p:txBody>
      </p:sp>
      <p:pic>
        <p:nvPicPr>
          <p:cNvPr id="5" name="Рисунок 4" descr="Изображение выглядит как пространство, Вселенная, Красочность, астроном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C961A20-1C98-ACBA-2E8B-4FDD9BFA0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029" y="721350"/>
            <a:ext cx="9018357" cy="503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62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8</Words>
  <Application>Microsoft Office PowerPoint</Application>
  <PresentationFormat>Широкоэкранный</PresentationFormat>
  <Paragraphs>2</Paragraphs>
  <Slides>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GOST Common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2</cp:revision>
  <dcterms:created xsi:type="dcterms:W3CDTF">2025-11-19T10:02:25Z</dcterms:created>
  <dcterms:modified xsi:type="dcterms:W3CDTF">2025-11-19T14:56:16Z</dcterms:modified>
</cp:coreProperties>
</file>