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5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4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FD3F5-0E16-474A-B687-474DEE873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3526F01-334C-40BA-9CCB-87C3E7221E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04DB49-548D-42F6-9B8E-DFD8B7F55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2D3B43-78E9-4321-AB32-520B8C28D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690B50-196A-48A5-835F-31E0AF508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394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A832A9-CE59-44C0-8C80-17A90E223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2427CE-E813-4620-9CF6-6D61AD9AA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F4CC38-F63E-48B8-85F5-D0FC58EC8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5F2E1E-2754-4138-9B00-6F5632501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729AED-58B2-4BAB-9510-9B6BFA35F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23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602C87-E259-4EE9-8B8E-B294A365D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0A6A9E-3B23-4BF1-8310-718B42895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2680E7-0622-4DB1-BC06-35BF5F163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AA94FC-7977-41AA-B437-AC893381A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E4DE26-3B4C-4E80-B45E-3364C5995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4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71EFE-54E4-479A-B52C-7D3A9364D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D1ABEB-2C1D-4F1A-B931-A51280A87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8C5944-3C35-40AE-ACD1-9C98E9DCE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75541A-0AD5-4BA0-888F-59B772391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27E758-2736-4867-806D-49C36EFD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9144A0-B15F-4FB7-8C82-9EB3A622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976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141760-E9E2-4BF7-A134-18AE0232A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D08153-1D92-4D0A-8552-4CB9F04F3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3ACF02-1CC4-4CC8-BE37-B09E351B9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3B5C6F0-1C04-4957-9F8E-CEBE75A7EB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F61D814-2C75-47F9-B29F-3D86AEA047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6C3BF71-EE52-4808-8C91-D79EF1C31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F0ADFBE-5821-4CD8-BB09-B0A3A3AE3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083C5A7-6F5A-41A6-8144-1A1C97AAF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258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917BD-E18D-4F1A-8C94-41C433679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C5A55BF-DBB8-4D9C-8516-D6A8AC92C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02D4A6-3516-449A-BE2D-63561D3D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49F79F-AAFF-4942-ABE7-DA8D81FBD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497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91E43B3-5599-4D01-8D1D-19E4BC9AF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B7C884-091D-41BE-AC0C-12EA4F7AD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5278D8-0BF5-4EAD-8DA9-20687A8DA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367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71BF35-0562-48E5-84EF-41EFF71BF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041BE3-0664-4010-8BB9-E469FC07A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2A9372-97A4-498E-9856-BDD7CF911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693697-60AA-4E94-81FD-A2F5BAD04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049E32-B17E-4336-AA2A-95E4CB94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9AC22A-6A24-4281-B8D9-195CFF63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260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26960-9EE5-43DC-A998-7A2ED372C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B288DCE-00E3-4A01-87CB-401A7B0736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1B6E915-127D-4D37-801B-E68B9BA25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727340-E158-426F-900E-16B2D4B4C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DE78CB-CF80-4258-8947-C18C0B5E0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F21E85-6A59-45EF-BBC3-25CA5B5FE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79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5F6D8-4EC6-4B17-878B-846289A1F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884F10-A960-452F-ACAF-61099FE4E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C91DE6-9EC0-4450-ADA6-9CE08BD22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156E54-BD18-4F1E-BB2F-AF94FA790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96B206-CAE3-4371-83AB-ACA893E33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549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CEB9BC0-A603-47F4-A086-CA7025AAA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6901C22-A239-4F98-A1E7-A3A95C772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12CA47-E7F7-4E73-B951-8FBA4AB7F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433E1A-489E-42DF-BBCD-0ACFCF164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2FABF3-7CBE-44F1-990B-F48BE1336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380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18F9E-0471-4365-BA13-16C56A05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248CC4-E55F-42B1-A1E2-AD9DA07AB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08D9AD-825E-4D29-8FF7-E7BA16245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73161-790D-46FE-94CE-697881400E4A}" type="datetimeFigureOut">
              <a:rPr lang="ru-RU" smtClean="0"/>
              <a:t>11.09.2025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68AD6-AF07-47A2-A5A0-3C57D9CFA7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C0254A-1A45-47C3-99D3-7109059463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1323F-EA53-4428-BBA4-44FC98FC1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70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sv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7.png"/><Relationship Id="rId5" Type="http://schemas.openxmlformats.org/officeDocument/2006/relationships/image" Target="../media/image5.sv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3.svg"/><Relationship Id="rId12" Type="http://schemas.openxmlformats.org/officeDocument/2006/relationships/image" Target="../media/image22.png"/><Relationship Id="rId2" Type="http://schemas.openxmlformats.org/officeDocument/2006/relationships/image" Target="../media/image18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21.png"/><Relationship Id="rId5" Type="http://schemas.openxmlformats.org/officeDocument/2006/relationships/image" Target="../media/image20.png"/><Relationship Id="rId15" Type="http://schemas.openxmlformats.org/officeDocument/2006/relationships/image" Target="../media/image25.png"/><Relationship Id="rId10" Type="http://schemas.openxmlformats.org/officeDocument/2006/relationships/image" Target="../media/image6.png"/><Relationship Id="rId4" Type="http://schemas.openxmlformats.org/officeDocument/2006/relationships/image" Target="../media/image19.png"/><Relationship Id="rId9" Type="http://schemas.openxmlformats.org/officeDocument/2006/relationships/image" Target="../media/image5.sv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image" Target="../media/image33.jpg"/><Relationship Id="rId3" Type="http://schemas.openxmlformats.org/officeDocument/2006/relationships/image" Target="../media/image3.svg"/><Relationship Id="rId7" Type="http://schemas.openxmlformats.org/officeDocument/2006/relationships/image" Target="../media/image27.jpg"/><Relationship Id="rId12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1.jpg"/><Relationship Id="rId5" Type="http://schemas.openxmlformats.org/officeDocument/2006/relationships/image" Target="../media/image5.svg"/><Relationship Id="rId15" Type="http://schemas.openxmlformats.org/officeDocument/2006/relationships/image" Target="../media/image35.jpg"/><Relationship Id="rId10" Type="http://schemas.openxmlformats.org/officeDocument/2006/relationships/image" Target="../media/image30.jpg"/><Relationship Id="rId4" Type="http://schemas.openxmlformats.org/officeDocument/2006/relationships/image" Target="../media/image4.png"/><Relationship Id="rId9" Type="http://schemas.openxmlformats.org/officeDocument/2006/relationships/image" Target="../media/image29.jpg"/><Relationship Id="rId14" Type="http://schemas.openxmlformats.org/officeDocument/2006/relationships/image" Target="../media/image34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9.png"/><Relationship Id="rId18" Type="http://schemas.openxmlformats.org/officeDocument/2006/relationships/image" Target="../media/image25.png"/><Relationship Id="rId3" Type="http://schemas.openxmlformats.org/officeDocument/2006/relationships/image" Target="../media/image3.svg"/><Relationship Id="rId7" Type="http://schemas.openxmlformats.org/officeDocument/2006/relationships/image" Target="../media/image36.png"/><Relationship Id="rId12" Type="http://schemas.openxmlformats.org/officeDocument/2006/relationships/image" Target="../media/image38.png"/><Relationship Id="rId17" Type="http://schemas.openxmlformats.org/officeDocument/2006/relationships/image" Target="../media/image41.png"/><Relationship Id="rId2" Type="http://schemas.openxmlformats.org/officeDocument/2006/relationships/image" Target="../media/image2.png"/><Relationship Id="rId16" Type="http://schemas.openxmlformats.org/officeDocument/2006/relationships/image" Target="../media/image23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7.png"/><Relationship Id="rId5" Type="http://schemas.openxmlformats.org/officeDocument/2006/relationships/image" Target="../media/image5.svg"/><Relationship Id="rId15" Type="http://schemas.openxmlformats.org/officeDocument/2006/relationships/image" Target="../media/image40.png"/><Relationship Id="rId10" Type="http://schemas.openxmlformats.org/officeDocument/2006/relationships/image" Target="../media/image19.png"/><Relationship Id="rId19" Type="http://schemas.openxmlformats.org/officeDocument/2006/relationships/image" Target="../media/image42.png"/><Relationship Id="rId4" Type="http://schemas.openxmlformats.org/officeDocument/2006/relationships/image" Target="../media/image4.png"/><Relationship Id="rId9" Type="http://schemas.openxmlformats.org/officeDocument/2006/relationships/image" Target="../media/image18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48.png"/><Relationship Id="rId18" Type="http://schemas.openxmlformats.org/officeDocument/2006/relationships/image" Target="../media/image52.png"/><Relationship Id="rId3" Type="http://schemas.openxmlformats.org/officeDocument/2006/relationships/image" Target="../media/image3.svg"/><Relationship Id="rId7" Type="http://schemas.openxmlformats.org/officeDocument/2006/relationships/image" Target="../media/image36.png"/><Relationship Id="rId12" Type="http://schemas.openxmlformats.org/officeDocument/2006/relationships/image" Target="../media/image47.png"/><Relationship Id="rId17" Type="http://schemas.openxmlformats.org/officeDocument/2006/relationships/image" Target="../media/image51.png"/><Relationship Id="rId2" Type="http://schemas.openxmlformats.org/officeDocument/2006/relationships/image" Target="../media/image2.png"/><Relationship Id="rId16" Type="http://schemas.openxmlformats.org/officeDocument/2006/relationships/image" Target="../media/image22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46.png"/><Relationship Id="rId5" Type="http://schemas.openxmlformats.org/officeDocument/2006/relationships/image" Target="../media/image5.sv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3.png"/><Relationship Id="rId4" Type="http://schemas.openxmlformats.org/officeDocument/2006/relationships/image" Target="../media/image4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52.png"/><Relationship Id="rId18" Type="http://schemas.openxmlformats.org/officeDocument/2006/relationships/image" Target="../media/image58.png"/><Relationship Id="rId3" Type="http://schemas.openxmlformats.org/officeDocument/2006/relationships/image" Target="../media/image3.svg"/><Relationship Id="rId7" Type="http://schemas.openxmlformats.org/officeDocument/2006/relationships/image" Target="../media/image36.png"/><Relationship Id="rId12" Type="http://schemas.openxmlformats.org/officeDocument/2006/relationships/image" Target="../media/image51.png"/><Relationship Id="rId17" Type="http://schemas.openxmlformats.org/officeDocument/2006/relationships/image" Target="../media/image57.jpg"/><Relationship Id="rId2" Type="http://schemas.openxmlformats.org/officeDocument/2006/relationships/image" Target="../media/image2.pn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2.png"/><Relationship Id="rId5" Type="http://schemas.openxmlformats.org/officeDocument/2006/relationships/image" Target="../media/image5.svg"/><Relationship Id="rId15" Type="http://schemas.openxmlformats.org/officeDocument/2006/relationships/image" Target="../media/image55.png"/><Relationship Id="rId10" Type="http://schemas.openxmlformats.org/officeDocument/2006/relationships/image" Target="../media/image48.png"/><Relationship Id="rId19" Type="http://schemas.openxmlformats.org/officeDocument/2006/relationships/image" Target="../media/image59.png"/><Relationship Id="rId4" Type="http://schemas.openxmlformats.org/officeDocument/2006/relationships/image" Target="../media/image4.png"/><Relationship Id="rId9" Type="http://schemas.openxmlformats.org/officeDocument/2006/relationships/image" Target="../media/image46.png"/><Relationship Id="rId1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D5CCD2-D69B-44BF-88B3-50D43AA32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6187" y="-247532"/>
            <a:ext cx="1656946" cy="1656946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0F91F26F-AAE2-4E4D-A97C-085C31769914}"/>
              </a:ext>
            </a:extLst>
          </p:cNvPr>
          <p:cNvSpPr/>
          <p:nvPr/>
        </p:nvSpPr>
        <p:spPr>
          <a:xfrm>
            <a:off x="2096933" y="859398"/>
            <a:ext cx="7858340" cy="5046388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Магазин</a:t>
            </a:r>
          </a:p>
          <a:p>
            <a:pPr algn="ctr"/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Автоматизация звука К</a:t>
            </a:r>
          </a:p>
        </p:txBody>
      </p:sp>
      <p:pic>
        <p:nvPicPr>
          <p:cNvPr id="7" name="Рисунок 6" descr="Шевроны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EBE84D0-900B-4F68-B66D-A9A9AE06E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43167" y="4538770"/>
            <a:ext cx="1367016" cy="13670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7FBD1E-5FA1-4E5A-9F9F-1B3F5F70DD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32471" y="1852290"/>
            <a:ext cx="5005710" cy="500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48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F29ED88B-FF86-4148-9617-5E2F80C61FB5}"/>
              </a:ext>
            </a:extLst>
          </p:cNvPr>
          <p:cNvSpPr/>
          <p:nvPr/>
        </p:nvSpPr>
        <p:spPr>
          <a:xfrm>
            <a:off x="1423164" y="687520"/>
            <a:ext cx="3760729" cy="2557569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Привет! Я Костя, перед работой в магазине, я всегда выполняю гимнастику, давай со мной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41C39-8D27-4AA9-862F-8BFB31126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318" y="1451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Артикуляционная гимнастика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482B66-9AF5-47D2-AB13-DF4849137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6187" y="-247532"/>
            <a:ext cx="1656946" cy="1656946"/>
          </a:xfrm>
          <a:prstGeom prst="rect">
            <a:avLst/>
          </a:prstGeom>
        </p:spPr>
      </p:pic>
      <p:pic>
        <p:nvPicPr>
          <p:cNvPr id="4" name="Рисунок 3" descr="Шевроны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91613C-0B96-42FA-ADF4-26188285B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18852" y="5984852"/>
            <a:ext cx="873148" cy="8731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AF9951-2256-4FCB-9BCB-91E799B558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98095" y="2213811"/>
            <a:ext cx="4644189" cy="4644189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510EC58-36F7-40C9-9ADB-094801C766A6}"/>
              </a:ext>
            </a:extLst>
          </p:cNvPr>
          <p:cNvGrpSpPr/>
          <p:nvPr/>
        </p:nvGrpSpPr>
        <p:grpSpPr>
          <a:xfrm>
            <a:off x="3322715" y="5196775"/>
            <a:ext cx="2502569" cy="1684421"/>
            <a:chOff x="3746977" y="3781353"/>
            <a:chExt cx="2502569" cy="1684421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8E8E4718-351D-41C3-B3FA-39758E1C5553}"/>
                </a:ext>
              </a:extLst>
            </p:cNvPr>
            <p:cNvSpPr/>
            <p:nvPr/>
          </p:nvSpPr>
          <p:spPr>
            <a:xfrm>
              <a:off x="3746977" y="3781353"/>
              <a:ext cx="2502569" cy="1684421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3B7C612-1B63-4280-972C-B6C05C551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7985" y="3879289"/>
              <a:ext cx="1600552" cy="1586485"/>
            </a:xfrm>
            <a:prstGeom prst="rect">
              <a:avLst/>
            </a:prstGeom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54D37FB-53E7-4628-A5A7-301B0BCB56A2}"/>
              </a:ext>
            </a:extLst>
          </p:cNvPr>
          <p:cNvGrpSpPr/>
          <p:nvPr/>
        </p:nvGrpSpPr>
        <p:grpSpPr>
          <a:xfrm>
            <a:off x="4457118" y="3343025"/>
            <a:ext cx="2502569" cy="1843521"/>
            <a:chOff x="3746977" y="3622254"/>
            <a:chExt cx="2502569" cy="1843521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05816BA0-E170-494B-85F7-A21B10801B67}"/>
                </a:ext>
              </a:extLst>
            </p:cNvPr>
            <p:cNvSpPr/>
            <p:nvPr/>
          </p:nvSpPr>
          <p:spPr>
            <a:xfrm>
              <a:off x="3746977" y="3781353"/>
              <a:ext cx="2502569" cy="1684421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046B7EF1-658D-479D-A7ED-13F48617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78309" y="3622254"/>
              <a:ext cx="1843521" cy="1843521"/>
            </a:xfrm>
            <a:prstGeom prst="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7CFCBA98-A989-4F5D-8E82-EDDB4A962F3E}"/>
              </a:ext>
            </a:extLst>
          </p:cNvPr>
          <p:cNvGrpSpPr/>
          <p:nvPr/>
        </p:nvGrpSpPr>
        <p:grpSpPr>
          <a:xfrm>
            <a:off x="5825283" y="5173579"/>
            <a:ext cx="2502569" cy="1684421"/>
            <a:chOff x="3746977" y="3781353"/>
            <a:chExt cx="2502569" cy="1684421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6AAA5EB0-8C08-4B02-8858-96ADAB77369A}"/>
                </a:ext>
              </a:extLst>
            </p:cNvPr>
            <p:cNvSpPr/>
            <p:nvPr/>
          </p:nvSpPr>
          <p:spPr>
            <a:xfrm>
              <a:off x="3746977" y="3781353"/>
              <a:ext cx="2502569" cy="1684421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1B46C741-D8C5-4ABA-A0F9-FF9008D8B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90866" y="4339717"/>
              <a:ext cx="2190238" cy="1095119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EFA4B68-BDB4-4293-84F9-A7F430F58386}"/>
              </a:ext>
            </a:extLst>
          </p:cNvPr>
          <p:cNvGrpSpPr/>
          <p:nvPr/>
        </p:nvGrpSpPr>
        <p:grpSpPr>
          <a:xfrm>
            <a:off x="8347931" y="5173578"/>
            <a:ext cx="2502569" cy="1684421"/>
            <a:chOff x="3746977" y="3781353"/>
            <a:chExt cx="2502569" cy="1684421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84DAF4D6-FFD4-4143-ADA4-20ABCCC0D6D0}"/>
                </a:ext>
              </a:extLst>
            </p:cNvPr>
            <p:cNvSpPr/>
            <p:nvPr/>
          </p:nvSpPr>
          <p:spPr>
            <a:xfrm>
              <a:off x="3746977" y="3781353"/>
              <a:ext cx="2502569" cy="1684421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4583E3BB-2E9C-4A9F-A889-F783219D8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61662" y="3879289"/>
              <a:ext cx="1273198" cy="1586485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61B97F0E-A5DB-4291-8886-511D341E14F1}"/>
              </a:ext>
            </a:extLst>
          </p:cNvPr>
          <p:cNvGrpSpPr/>
          <p:nvPr/>
        </p:nvGrpSpPr>
        <p:grpSpPr>
          <a:xfrm>
            <a:off x="7120401" y="3465961"/>
            <a:ext cx="2502569" cy="1684421"/>
            <a:chOff x="3746977" y="3781353"/>
            <a:chExt cx="2502569" cy="1684421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81ACCB10-84EA-4109-86AB-15E778BD28C7}"/>
                </a:ext>
              </a:extLst>
            </p:cNvPr>
            <p:cNvSpPr/>
            <p:nvPr/>
          </p:nvSpPr>
          <p:spPr>
            <a:xfrm>
              <a:off x="3746977" y="3781353"/>
              <a:ext cx="2502569" cy="1684421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1D3B066C-A2EE-49C5-AEE0-9886D2395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74694" y="3896450"/>
              <a:ext cx="1867762" cy="1535208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16EB9B3-1225-4F6B-B598-1A668546EA34}"/>
              </a:ext>
            </a:extLst>
          </p:cNvPr>
          <p:cNvGrpSpPr/>
          <p:nvPr/>
        </p:nvGrpSpPr>
        <p:grpSpPr>
          <a:xfrm>
            <a:off x="5793204" y="1781539"/>
            <a:ext cx="2502569" cy="1684421"/>
            <a:chOff x="3746977" y="3781353"/>
            <a:chExt cx="2502569" cy="1684421"/>
          </a:xfrm>
        </p:grpSpPr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83C1AFD0-E3CF-4E6E-BD22-B2622D842366}"/>
                </a:ext>
              </a:extLst>
            </p:cNvPr>
            <p:cNvSpPr/>
            <p:nvPr/>
          </p:nvSpPr>
          <p:spPr>
            <a:xfrm>
              <a:off x="3746977" y="3781353"/>
              <a:ext cx="2502569" cy="1684421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E9A2192-FDDD-40FE-9E45-1D174FD39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05018" y="3844929"/>
              <a:ext cx="1620845" cy="16208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4908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41C39-8D27-4AA9-862F-8BFB31126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19" y="433877"/>
            <a:ext cx="10292730" cy="4942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Продолжи ряд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482B66-9AF5-47D2-AB13-DF4849137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6187" y="-247532"/>
            <a:ext cx="1656946" cy="1656946"/>
          </a:xfrm>
          <a:prstGeom prst="rect">
            <a:avLst/>
          </a:prstGeom>
        </p:spPr>
      </p:pic>
      <p:pic>
        <p:nvPicPr>
          <p:cNvPr id="4" name="Рисунок 3" descr="Шевроны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91613C-0B96-42FA-ADF4-26188285B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18852" y="5984852"/>
            <a:ext cx="873148" cy="8731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F6A815-A2FF-40C6-ACCA-C63A3335AA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98094" y="2351314"/>
            <a:ext cx="4506686" cy="4506686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DEEF3FE-5792-41D3-A48E-E143BC9E4890}"/>
              </a:ext>
            </a:extLst>
          </p:cNvPr>
          <p:cNvGrpSpPr/>
          <p:nvPr/>
        </p:nvGrpSpPr>
        <p:grpSpPr>
          <a:xfrm>
            <a:off x="2667573" y="1409414"/>
            <a:ext cx="8513776" cy="1833238"/>
            <a:chOff x="2667573" y="1409414"/>
            <a:chExt cx="8513776" cy="1833238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2AF669EA-38A9-4F19-B2B7-5EB0E93E0F04}"/>
                </a:ext>
              </a:extLst>
            </p:cNvPr>
            <p:cNvSpPr/>
            <p:nvPr/>
          </p:nvSpPr>
          <p:spPr>
            <a:xfrm>
              <a:off x="2667573" y="1485900"/>
              <a:ext cx="8513776" cy="1730828"/>
            </a:xfrm>
            <a:prstGeom prst="roundRect">
              <a:avLst/>
            </a:prstGeom>
            <a:solidFill>
              <a:srgbClr val="FDFDFD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AF511E5-6BEF-491C-89F8-7D1330984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4503" y="1591465"/>
              <a:ext cx="1616242" cy="161624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39DC77C1-BE98-4CF5-9BEE-AE5D6EC5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7675" y="1504183"/>
              <a:ext cx="1391443" cy="171254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C30F8B5-126E-4589-B960-ADB65B0007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287" b="11382"/>
            <a:stretch/>
          </p:blipFill>
          <p:spPr>
            <a:xfrm>
              <a:off x="5306642" y="1409414"/>
              <a:ext cx="1872483" cy="1833238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6BC0968-E818-45BA-A6C8-0E33AD358E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201" y="1613448"/>
            <a:ext cx="1616242" cy="161624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CD9012E-0010-4048-B098-3E0EE91C61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515" y="1446606"/>
            <a:ext cx="1391443" cy="17125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D5659A6-2728-42E8-A2C4-DD0459E7D5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87" b="11382"/>
          <a:stretch/>
        </p:blipFill>
        <p:spPr>
          <a:xfrm>
            <a:off x="9263526" y="1409414"/>
            <a:ext cx="1872483" cy="1833238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D53B3495-2AEC-4C32-8F38-8AD5EB171266}"/>
              </a:ext>
            </a:extLst>
          </p:cNvPr>
          <p:cNvGrpSpPr/>
          <p:nvPr/>
        </p:nvGrpSpPr>
        <p:grpSpPr>
          <a:xfrm>
            <a:off x="2667573" y="3989539"/>
            <a:ext cx="8513776" cy="1807314"/>
            <a:chOff x="2667573" y="3617141"/>
            <a:chExt cx="8513776" cy="1807314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342CA1CF-787A-4E96-92B6-62AA022349C9}"/>
                </a:ext>
              </a:extLst>
            </p:cNvPr>
            <p:cNvSpPr/>
            <p:nvPr/>
          </p:nvSpPr>
          <p:spPr>
            <a:xfrm>
              <a:off x="2667573" y="3617141"/>
              <a:ext cx="8513776" cy="1730828"/>
            </a:xfrm>
            <a:prstGeom prst="roundRect">
              <a:avLst/>
            </a:prstGeom>
            <a:solidFill>
              <a:srgbClr val="FDFDFD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AE496B1-7446-421D-ADB8-5473803C8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8356" y="3732585"/>
              <a:ext cx="1691870" cy="1691870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9EDE57E-49A6-49FF-8B1C-1AA16768C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1528" y="3935873"/>
              <a:ext cx="1769767" cy="1285293"/>
            </a:xfrm>
            <a:prstGeom prst="rect">
              <a:avLst/>
            </a:prstGeom>
          </p:spPr>
        </p:pic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F17F297-02B6-4331-8A6F-9434642626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883" y="4139148"/>
            <a:ext cx="1691870" cy="169187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9963707-85CD-4702-ACD9-5E8EC11B8B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891" y="4308271"/>
            <a:ext cx="1769767" cy="128529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0949387-E8B7-4159-B0BC-373FEB043D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497" y="4139148"/>
            <a:ext cx="1691870" cy="1691870"/>
          </a:xfrm>
          <a:prstGeom prst="rect">
            <a:avLst/>
          </a:prstGeom>
        </p:spPr>
      </p:pic>
      <p:sp>
        <p:nvSpPr>
          <p:cNvPr id="30" name="Управляющая кнопка: справка 2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C14250B-4D81-4839-B464-1A344934862B}"/>
              </a:ext>
            </a:extLst>
          </p:cNvPr>
          <p:cNvSpPr/>
          <p:nvPr/>
        </p:nvSpPr>
        <p:spPr>
          <a:xfrm>
            <a:off x="0" y="0"/>
            <a:ext cx="488138" cy="494274"/>
          </a:xfrm>
          <a:prstGeom prst="actionButtonHelp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AA95DF2-1564-4CC5-A6B2-CC79E2E3D625}"/>
              </a:ext>
            </a:extLst>
          </p:cNvPr>
          <p:cNvSpPr/>
          <p:nvPr/>
        </p:nvSpPr>
        <p:spPr>
          <a:xfrm>
            <a:off x="488138" y="0"/>
            <a:ext cx="4310743" cy="49427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Кукушка, коза, курица, каша, камень</a:t>
            </a:r>
          </a:p>
        </p:txBody>
      </p:sp>
    </p:spTree>
    <p:extLst>
      <p:ext uri="{BB962C8B-B14F-4D97-AF65-F5344CB8AC3E}">
        <p14:creationId xmlns:p14="http://schemas.microsoft.com/office/powerpoint/2010/main" val="194232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D490287-7AFE-4336-AA4E-BDAAB5D8C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24803">
            <a:off x="8218642" y="2817279"/>
            <a:ext cx="2126740" cy="21599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499C1F6-B05B-4ACB-8EA3-A811466AB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78" y="4813909"/>
            <a:ext cx="1660824" cy="204409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1E98F3-8625-410C-AEDE-A8B231965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835" y="1203157"/>
            <a:ext cx="1307467" cy="18219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F4CC90E-8404-41DD-A571-775BA29C3C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0" y="0"/>
            <a:ext cx="1577856" cy="1577856"/>
          </a:xfrm>
          <a:prstGeom prst="rect">
            <a:avLst/>
          </a:prstGeom>
        </p:spPr>
      </p:pic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19DC1BD6-40A9-4BCB-B2EF-61BEDBFE76C5}"/>
              </a:ext>
            </a:extLst>
          </p:cNvPr>
          <p:cNvSpPr/>
          <p:nvPr/>
        </p:nvSpPr>
        <p:spPr>
          <a:xfrm>
            <a:off x="6282817" y="419386"/>
            <a:ext cx="3035354" cy="1980055"/>
          </a:xfrm>
          <a:prstGeom prst="cloudCallou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Собрать нужно только те предметы, где есть звук К.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DB3EBD-8082-4046-8DD5-4B3CF9AEA3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46187" y="-247532"/>
            <a:ext cx="1656946" cy="1656946"/>
          </a:xfrm>
          <a:prstGeom prst="rect">
            <a:avLst/>
          </a:prstGeom>
        </p:spPr>
      </p:pic>
      <p:pic>
        <p:nvPicPr>
          <p:cNvPr id="3" name="Рисунок 2" descr="Шевроны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5EB4EE-2DE1-475D-A8D1-3C0435ED51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18852" y="5984852"/>
            <a:ext cx="873148" cy="8731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19F402-0E04-4CAC-9AA8-8A71204A9415}"/>
              </a:ext>
            </a:extLst>
          </p:cNvPr>
          <p:cNvSpPr txBox="1"/>
          <p:nvPr/>
        </p:nvSpPr>
        <p:spPr>
          <a:xfrm>
            <a:off x="2873829" y="89377"/>
            <a:ext cx="6703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«Собери корзинку»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398BD1-B997-4D6A-A422-C4634682EF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9975" y="1340661"/>
            <a:ext cx="5517339" cy="55173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05F28D-812B-44B5-B717-87107D2B12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212" y="4180114"/>
            <a:ext cx="4774676" cy="286480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D88992D-6E50-43C8-A6AA-3C03AA9E3B8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37" y="2044091"/>
            <a:ext cx="1476017" cy="147601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F8B0F1F-3847-41EA-9641-9FDD329B03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306" y="4313107"/>
            <a:ext cx="1758902" cy="175890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19F1C60-2E18-4C3B-9B32-87AAE130846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09" y="1153445"/>
            <a:ext cx="2903256" cy="181276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7BC9E93-728D-4D18-95D9-CB9051E2D8C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624" y="4491886"/>
            <a:ext cx="2395036" cy="239503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57E1468-62BD-4DF1-AB89-6E6A96F80CC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837" y="2267157"/>
            <a:ext cx="1812765" cy="181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05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04 0.0243 L 0.02904 0.0243 C 0.03972 0.04027 0.05014 0.05671 0.06107 0.07222 C 0.06876 0.0831 0.07787 0.0912 0.08477 0.10347 C 0.09206 0.1162 0.09649 0.1331 0.10339 0.14652 C 0.12605 0.19004 0.14818 0.23495 0.17331 0.27384 C 0.1879 0.29629 0.24506 0.38078 0.25573 0.41203 C 0.26211 0.43078 0.26836 0.44976 0.27487 0.46828 C 0.27995 0.4824 0.28542 0.49629 0.29063 0.51041 C 0.29558 0.52338 0.3004 0.53657 0.30534 0.54953 C 0.31485 0.57407 0.32331 0.59514 0.33412 0.61759 C 0.3431 0.63634 0.35352 0.65301 0.36172 0.67268 C 0.36381 0.67777 0.36576 0.68287 0.36797 0.68773 C 0.37487 0.70347 0.37696 0.7037 0.38269 0.72476 C 0.38803 0.74537 0.38594 0.73611 0.38946 0.75301 C 0.39089 0.77106 0.38842 0.74444 0.39336 0.77407 C 0.39389 0.77708 0.39571 0.79722 0.39623 0.80208 C 0.39415 0.81736 0.39454 0.81064 0.39454 0.82222 L 0.39454 0.82222 " pathEditMode="relative" ptsTypes="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5 0.03148 L -0.02305 0.03148 C -0.05495 0.08797 -0.02513 0.03797 -0.06706 0.09746 C -0.08464 0.12246 -0.10143 0.14885 -0.11901 0.17385 C -0.14623 0.21227 -0.1849 0.26158 -0.21315 0.29607 C -0.23021 0.3169 -0.2487 0.33449 -0.26498 0.35718 C -0.27748 0.37454 -0.29037 0.39098 -0.30221 0.40926 C -0.3112 0.42338 -0.31953 0.43889 -0.32761 0.4544 C -0.33255 0.46389 -0.33568 0.47639 -0.34115 0.48449 C -0.35573 0.50625 -0.37331 0.52084 -0.38737 0.54375 C -0.39167 0.5507 -0.39623 0.55741 -0.40039 0.56482 C -0.40313 0.56968 -0.40508 0.57639 -0.4082 0.58079 C -0.4099 0.58311 -0.43386 0.61065 -0.43932 0.6169 C -0.4405 0.61829 -0.44987 0.62917 -0.45221 0.63287 C -0.45326 0.63473 -0.45417 0.63704 -0.45508 0.63889 C -0.45521 0.64121 -0.45547 0.64352 -0.4556 0.64607 C -0.45586 0.65301 -0.45612 0.66713 -0.45612 0.66713 L -0.45612 0.66713 " pathEditMode="relative" ptsTypes="AAAAAAAAAAAAAAAA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03 -0.05602 L -0.00403 -0.05602 C 0.00131 -0.0551 0.00678 -0.05324 0.01224 -0.05301 C 0.02969 -0.05209 0.04128 -0.05602 0.05912 -0.05695 C 0.07748 -0.05787 0.09597 -0.05764 0.11433 -0.05787 C 0.17435 -0.05394 0.23438 -0.05301 0.29428 -0.04607 C 0.31524 -0.04352 0.32045 -0.03357 0.33711 -0.01991 C 0.34467 -0.01366 0.35274 -0.0088 0.36016 -0.00186 C 0.36875 0.00601 0.37683 0.01504 0.38503 0.02407 C 0.38894 0.02847 0.39245 0.03379 0.39636 0.03819 C 0.39701 0.03888 0.39467 0.03518 0.39467 0.03518 L 0.39467 0.03518 L 0.3918 0.03125 L 0.3918 0.03125 " pathEditMode="relative" ptsTypes="AAAAAAAAAAAA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23 0.09305 L -0.01823 0.09328 C -0.03294 0.09421 -0.04766 0.09444 -0.06224 0.09699 C -0.0875 0.10115 -0.12461 0.11551 -0.14857 0.12199 C -0.16432 0.12639 -0.18021 0.1294 -0.19597 0.1331 C -0.2069 0.13981 -0.2181 0.1449 -0.22865 0.15301 C -0.2332 0.15671 -0.26224 0.18495 -0.27097 0.19629 C -0.28334 0.21203 -0.29544 0.22893 -0.30768 0.24537 C -0.31068 0.24953 -0.31667 0.25833 -0.31667 0.25856 C -0.32018 0.27014 -0.32448 0.28125 -0.32735 0.29352 C -0.33229 0.31504 -0.32982 0.30486 -0.33464 0.32361 C -0.33451 0.33217 -0.33451 0.34097 -0.33412 0.34977 C -0.33399 0.35231 -0.33255 0.36134 -0.33242 0.36273 L -0.33138 0.37685 L -0.33073 0.37569 " pathEditMode="relative" rAng="0" ptsTypes="AAAAAAAAAAAAA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20" y="1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5D2BA5DC-A0B6-4EAF-B0DE-16C5B043BE98}"/>
              </a:ext>
            </a:extLst>
          </p:cNvPr>
          <p:cNvSpPr/>
          <p:nvPr/>
        </p:nvSpPr>
        <p:spPr>
          <a:xfrm>
            <a:off x="7184066" y="165792"/>
            <a:ext cx="3513221" cy="2287718"/>
          </a:xfrm>
          <a:prstGeom prst="cloudCallou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Давай проговорим слог и откроем картинку!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DB3EBD-8082-4046-8DD5-4B3CF9AEA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6187" y="-247532"/>
            <a:ext cx="1656946" cy="1656946"/>
          </a:xfrm>
          <a:prstGeom prst="rect">
            <a:avLst/>
          </a:prstGeom>
        </p:spPr>
      </p:pic>
      <p:pic>
        <p:nvPicPr>
          <p:cNvPr id="3" name="Рисунок 2" descr="Шевроны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5EB4EE-2DE1-475D-A8D1-3C0435ED5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18852" y="5984852"/>
            <a:ext cx="873148" cy="8731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BCC385-D7BC-47E8-9D38-44F7CF5B28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8438" y="1787548"/>
            <a:ext cx="5070452" cy="5070452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6E2AF9F-A83A-46DD-A7D3-F1364FC0B2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160"/>
            <a:ext cx="2152507" cy="2152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B0501DD3-310C-4D8F-9402-F4D90341AF36}"/>
              </a:ext>
            </a:extLst>
          </p:cNvPr>
          <p:cNvSpPr/>
          <p:nvPr/>
        </p:nvSpPr>
        <p:spPr>
          <a:xfrm>
            <a:off x="130629" y="429699"/>
            <a:ext cx="1942244" cy="19594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Comic Sans MS" panose="030F0702030302020204" pitchFamily="66" charset="0"/>
              </a:rPr>
              <a:t>КУ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2B24E01-BCC4-487A-919A-2E8713F534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0" y="2389128"/>
            <a:ext cx="2099797" cy="2099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1DBF748-88A9-40AA-BBBF-687FC28B25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0" y="4391528"/>
            <a:ext cx="2110969" cy="2110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7E323FF-8E90-4AC7-91FA-FCB3667FFE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873" y="407785"/>
            <a:ext cx="2122367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3AF9EC39-7DBF-4F95-95D0-35A122AA0E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670" y="2464935"/>
            <a:ext cx="1869428" cy="1926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25E2FDB6-C58C-421F-B286-3D876903906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836" y="4455911"/>
            <a:ext cx="2053526" cy="1982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388F33DD-CAD0-4DD2-AB53-14A957E9043F}"/>
              </a:ext>
            </a:extLst>
          </p:cNvPr>
          <p:cNvSpPr/>
          <p:nvPr/>
        </p:nvSpPr>
        <p:spPr>
          <a:xfrm>
            <a:off x="137072" y="2459311"/>
            <a:ext cx="1942244" cy="19594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Comic Sans MS" panose="030F0702030302020204" pitchFamily="66" charset="0"/>
              </a:rPr>
              <a:t>КО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6B54A998-FDD9-42B9-9168-C44CD75C520C}"/>
              </a:ext>
            </a:extLst>
          </p:cNvPr>
          <p:cNvSpPr/>
          <p:nvPr/>
        </p:nvSpPr>
        <p:spPr>
          <a:xfrm>
            <a:off x="137072" y="4468268"/>
            <a:ext cx="1942244" cy="19594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Comic Sans MS" panose="030F0702030302020204" pitchFamily="66" charset="0"/>
              </a:rPr>
              <a:t>КА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0189E00D-948B-44FD-8FFF-B1FA685FB12A}"/>
              </a:ext>
            </a:extLst>
          </p:cNvPr>
          <p:cNvSpPr/>
          <p:nvPr/>
        </p:nvSpPr>
        <p:spPr>
          <a:xfrm>
            <a:off x="2105157" y="429698"/>
            <a:ext cx="1942244" cy="19594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Comic Sans MS" panose="030F0702030302020204" pitchFamily="66" charset="0"/>
              </a:rPr>
              <a:t>КЫ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B1E10BD3-B492-4543-9883-BA910FD2037D}"/>
              </a:ext>
            </a:extLst>
          </p:cNvPr>
          <p:cNvSpPr/>
          <p:nvPr/>
        </p:nvSpPr>
        <p:spPr>
          <a:xfrm>
            <a:off x="2104810" y="2453510"/>
            <a:ext cx="1942244" cy="19594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Comic Sans MS" panose="030F0702030302020204" pitchFamily="66" charset="0"/>
              </a:rPr>
              <a:t>КЭ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2CC422EB-AD00-4F55-BE0F-DD4BACB8143C}"/>
              </a:ext>
            </a:extLst>
          </p:cNvPr>
          <p:cNvSpPr/>
          <p:nvPr/>
        </p:nvSpPr>
        <p:spPr>
          <a:xfrm>
            <a:off x="2111704" y="4461997"/>
            <a:ext cx="1942244" cy="19594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Comic Sans MS" panose="030F0702030302020204" pitchFamily="66" charset="0"/>
              </a:rPr>
              <a:t>КИ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4693D79C-DE05-4040-B200-3D033548D2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962" y="439653"/>
            <a:ext cx="1949474" cy="1949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C9258F75-C352-4FB9-A052-5096F6147445}"/>
              </a:ext>
            </a:extLst>
          </p:cNvPr>
          <p:cNvSpPr/>
          <p:nvPr/>
        </p:nvSpPr>
        <p:spPr>
          <a:xfrm>
            <a:off x="4079685" y="429698"/>
            <a:ext cx="1942244" cy="19594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Comic Sans MS" panose="030F0702030302020204" pitchFamily="66" charset="0"/>
              </a:rPr>
              <a:t>АК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4C9A681D-BD96-443C-92FF-0FE79A284E9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44" y="2411040"/>
            <a:ext cx="1801872" cy="1801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BB06AB3F-7B15-4C5F-BEB8-9893D9D69E10}"/>
              </a:ext>
            </a:extLst>
          </p:cNvPr>
          <p:cNvSpPr/>
          <p:nvPr/>
        </p:nvSpPr>
        <p:spPr>
          <a:xfrm>
            <a:off x="4079685" y="2442804"/>
            <a:ext cx="1942244" cy="19594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Comic Sans MS" panose="030F0702030302020204" pitchFamily="66" charset="0"/>
              </a:rPr>
              <a:t>УК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84B069C-0250-4621-84AC-66583D298CE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336" y="4488925"/>
            <a:ext cx="1782644" cy="1719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84BFE690-9862-42DF-8783-322C15A43514}"/>
              </a:ext>
            </a:extLst>
          </p:cNvPr>
          <p:cNvSpPr/>
          <p:nvPr/>
        </p:nvSpPr>
        <p:spPr>
          <a:xfrm>
            <a:off x="4079685" y="4455910"/>
            <a:ext cx="1942244" cy="19594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solidFill>
                  <a:schemeClr val="tx1"/>
                </a:solidFill>
                <a:latin typeface="Comic Sans MS" panose="030F0702030302020204" pitchFamily="66" charset="0"/>
              </a:rPr>
              <a:t>ЫК</a:t>
            </a:r>
          </a:p>
        </p:txBody>
      </p:sp>
    </p:spTree>
    <p:extLst>
      <p:ext uri="{BB962C8B-B14F-4D97-AF65-F5344CB8AC3E}">
        <p14:creationId xmlns:p14="http://schemas.microsoft.com/office/powerpoint/2010/main" val="212069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  <p:bldLst>
      <p:bldP spid="37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2" grpId="0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5CEFAD3E-D7BE-4F5A-AA7D-83743762A8F4}"/>
              </a:ext>
            </a:extLst>
          </p:cNvPr>
          <p:cNvSpPr/>
          <p:nvPr/>
        </p:nvSpPr>
        <p:spPr>
          <a:xfrm>
            <a:off x="220006" y="387849"/>
            <a:ext cx="3471970" cy="1955418"/>
          </a:xfrm>
          <a:prstGeom prst="cloudCallou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Помоги мне собрать предметы которые начинаются на звук К.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DB3EBD-8082-4046-8DD5-4B3CF9AEA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6187" y="-247532"/>
            <a:ext cx="1656946" cy="1656946"/>
          </a:xfrm>
          <a:prstGeom prst="rect">
            <a:avLst/>
          </a:prstGeom>
        </p:spPr>
      </p:pic>
      <p:pic>
        <p:nvPicPr>
          <p:cNvPr id="3" name="Рисунок 2" descr="Шевроны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5EB4EE-2DE1-475D-A8D1-3C0435ED5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18852" y="5984852"/>
            <a:ext cx="873148" cy="8731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99E793-E310-4251-B197-F6981DF6F3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32471" y="2044794"/>
            <a:ext cx="4813205" cy="48132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F3E0B3-7183-46C5-BD20-DED1A8DBCF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651" y="582294"/>
            <a:ext cx="7588272" cy="627570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209719E-4A84-4FB9-B552-A5FF5F5B96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268" y="680644"/>
            <a:ext cx="2264369" cy="22997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EC66A0B-DDDA-43A9-BF3F-8A6F72AEE3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597" y="4874035"/>
            <a:ext cx="1246132" cy="173645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AE02A7E-EA6D-4A72-A807-48A2BE4DE6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074" y="1051903"/>
            <a:ext cx="1874870" cy="18748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32EAAA0-66FA-455F-90FE-BDD3EA8F56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70" y="4813403"/>
            <a:ext cx="1468555" cy="185772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08C888B-C27D-476C-ADCD-14CC5846F3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627" y="3602597"/>
            <a:ext cx="1536585" cy="109268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3BB5D59-376F-48C2-979E-3274BF4FEB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231" y="2852872"/>
            <a:ext cx="1468556" cy="180745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56E85D1-53A1-4D92-A1D7-50572B3F0E7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422" y="3044773"/>
            <a:ext cx="1352522" cy="166566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FED1710-874A-481B-A614-9E3B19B4796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481" y="1181628"/>
            <a:ext cx="1671244" cy="167124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BBC2E90-C7A0-441F-85FC-CB9A7315A66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335" y="1002873"/>
            <a:ext cx="1082967" cy="167124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EDDE94D-BAA2-4086-B3EE-6572BE1F14F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818" y="2852872"/>
            <a:ext cx="1922657" cy="192265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3D30104-D6D3-486C-993A-7F4DE71AADD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992" y="4598017"/>
            <a:ext cx="2106672" cy="210667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12C73A0-99CF-4C7B-82CA-3909FA0AA51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944" y="4651638"/>
            <a:ext cx="2106673" cy="210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9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5CEFAD3E-D7BE-4F5A-AA7D-83743762A8F4}"/>
              </a:ext>
            </a:extLst>
          </p:cNvPr>
          <p:cNvSpPr/>
          <p:nvPr/>
        </p:nvSpPr>
        <p:spPr>
          <a:xfrm>
            <a:off x="220006" y="387849"/>
            <a:ext cx="3471970" cy="1955418"/>
          </a:xfrm>
          <a:prstGeom prst="cloudCallou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Помоги мне собрать предметы, в которых звук К в середине слова.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DB3EBD-8082-4046-8DD5-4B3CF9AEA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6187" y="-247532"/>
            <a:ext cx="1656946" cy="1656946"/>
          </a:xfrm>
          <a:prstGeom prst="rect">
            <a:avLst/>
          </a:prstGeom>
        </p:spPr>
      </p:pic>
      <p:pic>
        <p:nvPicPr>
          <p:cNvPr id="3" name="Рисунок 2" descr="Шевроны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5EB4EE-2DE1-475D-A8D1-3C0435ED5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18852" y="5984852"/>
            <a:ext cx="873148" cy="8731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99E793-E310-4251-B197-F6981DF6F3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32471" y="2044794"/>
            <a:ext cx="4813205" cy="48132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F3E0B3-7183-46C5-BD20-DED1A8DBCF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651" y="582294"/>
            <a:ext cx="7588272" cy="62757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AE7651-FC86-4401-816F-879038A2A3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121" y="1035178"/>
            <a:ext cx="1776663" cy="17766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ACB6E5-3D4A-4FF2-A804-012C42A3B8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782" y="4804785"/>
            <a:ext cx="1776663" cy="177666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F0DC4EF-66A4-4A7B-B99E-084CA7B585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609" y="5822822"/>
            <a:ext cx="1465184" cy="62805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11F2941-8C47-467E-BBE3-88F43C9378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555" y="3115301"/>
            <a:ext cx="1899556" cy="160451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4963D51-8390-482A-93F3-B60FA993D84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194" y="3356622"/>
            <a:ext cx="1899556" cy="126637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121BAD6-0D08-4250-AB05-8FA8556AF1B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555" y="1323223"/>
            <a:ext cx="1862119" cy="144314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181F3F2-5A21-4F2E-88C4-55AD07AAB4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637" y="1323223"/>
            <a:ext cx="1167489" cy="141970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37A773F-7B6D-484F-AB9B-667F4AD5DEA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650" y="1035178"/>
            <a:ext cx="1899557" cy="189955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6BE927F-83A6-4941-9CBF-A4AEB1144F4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722" y="5570842"/>
            <a:ext cx="1481603" cy="148160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09142CF-0125-4E85-8DA1-93E4325E673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159" y="4914261"/>
            <a:ext cx="1344284" cy="163285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1AE368C-20AE-4F1B-96B3-0B0C6305ED5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340" y="3366461"/>
            <a:ext cx="1602492" cy="16024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07FB493-1E79-48D9-96C9-9E38EFA24B1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375" y="3368550"/>
            <a:ext cx="1969809" cy="13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5CEFAD3E-D7BE-4F5A-AA7D-83743762A8F4}"/>
              </a:ext>
            </a:extLst>
          </p:cNvPr>
          <p:cNvSpPr/>
          <p:nvPr/>
        </p:nvSpPr>
        <p:spPr>
          <a:xfrm>
            <a:off x="220006" y="387849"/>
            <a:ext cx="3471970" cy="1955418"/>
          </a:xfrm>
          <a:prstGeom prst="cloudCallou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Помоги мне собрать предметы, в которых звук К в конце слова.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DB3EBD-8082-4046-8DD5-4B3CF9AEA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6187" y="-247532"/>
            <a:ext cx="1656946" cy="1656946"/>
          </a:xfrm>
          <a:prstGeom prst="rect">
            <a:avLst/>
          </a:prstGeom>
        </p:spPr>
      </p:pic>
      <p:pic>
        <p:nvPicPr>
          <p:cNvPr id="3" name="Рисунок 2" descr="Шевроны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5EB4EE-2DE1-475D-A8D1-3C0435ED5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18852" y="5984852"/>
            <a:ext cx="873148" cy="8731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99E793-E310-4251-B197-F6981DF6F3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32471" y="2044794"/>
            <a:ext cx="4813205" cy="48132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F3E0B3-7183-46C5-BD20-DED1A8DBCF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651" y="582294"/>
            <a:ext cx="7588272" cy="62757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F0DC4EF-66A4-4A7B-B99E-084CA7B585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609" y="5822822"/>
            <a:ext cx="1465184" cy="62805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4963D51-8390-482A-93F3-B60FA993D8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194" y="3356622"/>
            <a:ext cx="1899556" cy="126637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37A773F-7B6D-484F-AB9B-667F4AD5DE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650" y="1035178"/>
            <a:ext cx="1899557" cy="189955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6BE927F-83A6-4941-9CBF-A4AEB1144F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722" y="5570842"/>
            <a:ext cx="1481603" cy="148160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09142CF-0125-4E85-8DA1-93E4325E673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159" y="4914261"/>
            <a:ext cx="1344284" cy="163285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1AE368C-20AE-4F1B-96B3-0B0C6305ED5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340" y="3366461"/>
            <a:ext cx="1602492" cy="16024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E3A3F8-4946-4BA4-8369-3E49F619DB4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976" y="1024289"/>
            <a:ext cx="1899558" cy="18995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E83176C-5F9C-45BA-AEF7-B4DC07B3F3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599" y="4682539"/>
            <a:ext cx="2115913" cy="211591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B45305D-473E-44C8-8895-61FE5AED7B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224" y="3295832"/>
            <a:ext cx="1502568" cy="150256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09029BE-F190-4E47-8FE0-6858C174A10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113" y="1323855"/>
            <a:ext cx="1811887" cy="138456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A264503-AF87-4C95-8C0F-9B29F2E5D1B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661" y="3295831"/>
            <a:ext cx="2013942" cy="167312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79E3BC7-FA3B-4183-8479-EE0C4F6A487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5844">
            <a:off x="5523945" y="1413255"/>
            <a:ext cx="1641384" cy="169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0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A47FBD5B-5241-405B-8DE4-8E23C56DFD4A}"/>
              </a:ext>
            </a:extLst>
          </p:cNvPr>
          <p:cNvSpPr/>
          <p:nvPr/>
        </p:nvSpPr>
        <p:spPr>
          <a:xfrm>
            <a:off x="5960789" y="497567"/>
            <a:ext cx="4049485" cy="2548976"/>
          </a:xfrm>
          <a:prstGeom prst="cloudCallou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Спасибо за помощь по магазину! Получай награду!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DB3EBD-8082-4046-8DD5-4B3CF9AEA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6187" y="-247532"/>
            <a:ext cx="1656946" cy="16569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D40725-0EE6-4B64-B508-0ADFF40DF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8275" y="1969168"/>
            <a:ext cx="4888832" cy="4888832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97B4625-7A61-4EB3-96FB-C61B8721249F}"/>
              </a:ext>
            </a:extLst>
          </p:cNvPr>
          <p:cNvGrpSpPr/>
          <p:nvPr/>
        </p:nvGrpSpPr>
        <p:grpSpPr>
          <a:xfrm>
            <a:off x="768617" y="1091956"/>
            <a:ext cx="3699683" cy="5100277"/>
            <a:chOff x="331882" y="2371865"/>
            <a:chExt cx="3699683" cy="5100277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1741468-EF8C-44A0-956A-DCFDB1EE7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882" y="2371865"/>
              <a:ext cx="3699683" cy="5100277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3D6C1176-3503-4CBE-956E-EA0A5E7AA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544" y="2853202"/>
              <a:ext cx="2430361" cy="25383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056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112</Words>
  <Application>Microsoft Office PowerPoint</Application>
  <PresentationFormat>Широкоэкранный</PresentationFormat>
  <Paragraphs>22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Артикуляционная гимнастика</vt:lpstr>
      <vt:lpstr>Продолжи ряд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16</cp:revision>
  <dcterms:created xsi:type="dcterms:W3CDTF">2025-09-10T12:54:54Z</dcterms:created>
  <dcterms:modified xsi:type="dcterms:W3CDTF">2025-09-11T12:53:27Z</dcterms:modified>
</cp:coreProperties>
</file>