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FBF7"/>
    <a:srgbClr val="F9B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9D-4B4D-8175-116D7278966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359-45A9-8D95-A5C270B0749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9D-4B4D-8175-116D7278966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9D-4B4D-8175-116D7278966A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E9D-4B4D-8175-116D7278966A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E9D-4B4D-8175-116D7278966A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E9D-4B4D-8175-116D7278966A}"/>
              </c:ext>
            </c:extLst>
          </c:dPt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9-45A9-8D95-A5C270B07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>
          <a:glow rad="63500">
            <a:schemeClr val="accent2">
              <a:satMod val="175000"/>
              <a:alpha val="40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101600">
        <a:schemeClr val="accent2">
          <a:satMod val="1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D3093-8D14-4F13-AC3E-5499B49E7B5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10C37-4EF5-45BD-A6FC-6B5463B4A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3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10C37-4EF5-45BD-A6FC-6B5463B4A66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68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10C37-4EF5-45BD-A6FC-6B5463B4A66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AF9A4-E167-4BEE-8671-99BBD4D11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66DB0F-668E-4C6A-94F5-44F5A3479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953D76-3F22-4AD1-B044-F159A805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A5AAF5-C25A-4E09-BA3D-8AC370E5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A5B226-4337-4172-A459-44DB4469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84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5CD1F-B5D8-4F6B-B1F0-BC6F0BDC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01F82E-42D8-462C-A5E7-D71A40492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FE9011-B90D-4CC9-A5A1-CF962DEB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12C94A-6E07-4B59-ACBA-567A87636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D3B259-2B95-46EF-926B-D90844E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68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E4278-6025-4750-8110-36A3A2CF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3CA8B3-8323-4B4B-A9FB-B75EE2CA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7AC0F-466A-4269-8A3E-B42C11E90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EB635-DBB8-4B38-ACCD-14AFB981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AC54B2-33BC-42C1-9D3F-52D080653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87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DF5CF-9B81-4A88-82F2-175C8AEA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CF2E00-DAB5-4863-B8EF-EC4B1816B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BEC5CF-1C3C-45F7-B921-EB1576234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BC487C-BC98-441D-8BD2-2CD4D9FAA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FE2C7-9B1C-48D7-9645-C684C407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43AAC2-C404-4CBA-B233-43CF4375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95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F1824-68F5-47B4-9514-9418C8787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1784F0-C03F-46E5-A1AD-8BAF2A8B5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152C80-1EFB-4277-B6B0-0C9A147BF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23CB9-08AE-4F08-9A6A-F0A9548A0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64661A-2675-4267-9597-AF2EB6AF5A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2EA712-6117-4787-998A-245C4F40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CB6970-CAF7-4835-A672-32E6F3D3D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E2B53B-48CA-46BC-BA54-72B110655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6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DB0FB-2D1B-4150-A6E4-470DC130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D2CAA2-1F08-4ACC-A2DF-42F04E737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98AA91F-20A0-4028-9D9D-D0D79096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F09B26-505C-4794-8B18-216105DC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9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B81B046-B18C-4E02-B3C2-E8BBC3FC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17BAFD-2AB0-48B3-896C-8AF7F46BC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0A079F-EC07-488B-916E-FF48A127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54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3AC31-32BD-4ACC-BF5C-441CA4E33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0AE170-DB2B-4121-8F42-6CC2A87BB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7C98C2-3995-4E37-BFC8-23ECF2B32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D5FA84-BF1E-4F38-BA38-C9B03D3D9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CE24E6-573B-4DDB-9F38-98C056BC2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C2D859-539F-4729-9C6D-6AC85677C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97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4616B-4AEF-4BCE-98AD-72212F3F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B00867-1274-4654-B259-38AC0A2F7E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51E253-39C0-43F5-8014-9C965653D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BD9646-A0DA-4D4A-AFEB-C453EFCE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CBD035-7E32-4E78-8406-AF9307A57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9D853E-2914-4C69-904F-61CD7326C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7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7125C-3E8E-4BC4-93A3-002A37CAB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F10AD6-EA77-466E-8923-D28EFCAD5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589CC-DDD5-4DAA-B4BD-63C57B1B9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FDFF0-689D-4012-BAE9-114C393B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67BE71-6AEB-40AF-B4F9-1FC2C4C5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5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F65EEF-E38E-4EA5-B007-A69436CC77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BF7C11-3E00-4ADB-BA18-B5F739CF9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C62E3D-1982-48AA-99AD-3B7F9377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4FB2F9-22CF-4D1A-902E-0A6F6B15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F1FA08-2766-45A3-838B-822DE3390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09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5C18E-C3BC-40AA-8E25-79FC4DC6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897DB0-4378-448C-A586-A4207AFCD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BBAF91-1BEA-4E41-A662-AA71A4A54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DBAA2-3498-4D54-9267-ECEEC2D15825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200EF4-2CD2-4AF0-B813-B50FFD84C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946A86-D5EC-4152-A78B-4B5B71A2B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4BAF4-40B1-4720-A771-AE9D7350E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5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sv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gif"/><Relationship Id="rId10" Type="http://schemas.openxmlformats.org/officeDocument/2006/relationships/image" Target="../media/image14.png"/><Relationship Id="rId4" Type="http://schemas.openxmlformats.org/officeDocument/2006/relationships/image" Target="../media/image3.sv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gif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.sv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14.png"/><Relationship Id="rId2" Type="http://schemas.openxmlformats.org/officeDocument/2006/relationships/image" Target="../media/image2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image" Target="../media/image5.gif"/><Relationship Id="rId9" Type="http://schemas.openxmlformats.org/officeDocument/2006/relationships/image" Target="../media/image24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0.png"/><Relationship Id="rId3" Type="http://schemas.openxmlformats.org/officeDocument/2006/relationships/image" Target="../media/image3.svg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31.png"/><Relationship Id="rId4" Type="http://schemas.openxmlformats.org/officeDocument/2006/relationships/image" Target="../media/image5.gif"/><Relationship Id="rId9" Type="http://schemas.openxmlformats.org/officeDocument/2006/relationships/image" Target="../media/image24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svg"/><Relationship Id="rId7" Type="http://schemas.openxmlformats.org/officeDocument/2006/relationships/image" Target="../media/image3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5.gif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sv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7.png"/><Relationship Id="rId10" Type="http://schemas.openxmlformats.org/officeDocument/2006/relationships/image" Target="../media/image20.png"/><Relationship Id="rId4" Type="http://schemas.openxmlformats.org/officeDocument/2006/relationships/image" Target="../media/image5.gif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3D619F-E8BB-4506-AFD3-CCD964F71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92769F3D-7EFA-40EC-B197-C1041F3DEFF4}"/>
              </a:ext>
            </a:extLst>
          </p:cNvPr>
          <p:cNvSpPr/>
          <p:nvPr/>
        </p:nvSpPr>
        <p:spPr>
          <a:xfrm>
            <a:off x="1155032" y="398761"/>
            <a:ext cx="9817768" cy="596766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Привет! Я Чарли, и сегодня мы отправимся в </a:t>
            </a:r>
            <a:r>
              <a:rPr lang="ru-RU" sz="4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Чудо-путешествие</a:t>
            </a:r>
            <a:r>
              <a:rPr lang="ru-RU" sz="4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 звука </a:t>
            </a:r>
            <a:r>
              <a:rPr lang="ru-RU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Ч</a:t>
            </a:r>
            <a:r>
              <a:rPr lang="ru-RU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889C7A-32C2-4B40-8FA4-B516AE526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695" y="769733"/>
            <a:ext cx="6198269" cy="619826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43D140-4587-43DA-868B-EC22DC152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65" y="2716558"/>
            <a:ext cx="5059852" cy="505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EFDCB6B2-56DB-4B0A-AE8A-C2F7903C422E}"/>
              </a:ext>
            </a:extLst>
          </p:cNvPr>
          <p:cNvSpPr/>
          <p:nvPr/>
        </p:nvSpPr>
        <p:spPr>
          <a:xfrm>
            <a:off x="192505" y="1258160"/>
            <a:ext cx="3382594" cy="2285960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Чтобы произнести Ч красиво, нам нужно хорошо подготовить язычок! Потом надо найти чудо-ключ.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2F275D-827B-489C-AAB8-EE81F6441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376BF3-FBA6-4E6D-BB72-E42EF65E5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092" y="2856068"/>
            <a:ext cx="4056933" cy="4056933"/>
          </a:xfrm>
          <a:prstGeom prst="rect">
            <a:avLst/>
          </a:prstGeom>
        </p:spPr>
      </p:pic>
      <p:sp>
        <p:nvSpPr>
          <p:cNvPr id="9" name="Стрелка: вправо с вырезом 8">
            <a:extLst>
              <a:ext uri="{FF2B5EF4-FFF2-40B4-BE49-F238E27FC236}">
                <a16:creationId xmlns:a16="http://schemas.microsoft.com/office/drawing/2014/main" id="{D4EDF5BB-2E4E-49FC-ACE5-7E0496EBF162}"/>
              </a:ext>
            </a:extLst>
          </p:cNvPr>
          <p:cNvSpPr/>
          <p:nvPr/>
        </p:nvSpPr>
        <p:spPr>
          <a:xfrm>
            <a:off x="2156969" y="3501027"/>
            <a:ext cx="2248186" cy="1491956"/>
          </a:xfrm>
          <a:prstGeom prst="notched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7B96A1F0-CEF6-4F97-B059-189D57F88DE7}"/>
              </a:ext>
            </a:extLst>
          </p:cNvPr>
          <p:cNvGrpSpPr/>
          <p:nvPr/>
        </p:nvGrpSpPr>
        <p:grpSpPr>
          <a:xfrm>
            <a:off x="3513221" y="288636"/>
            <a:ext cx="8868993" cy="6050165"/>
            <a:chOff x="3444469" y="330010"/>
            <a:chExt cx="8868993" cy="6050165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778EEE14-9844-4F17-896E-266064FF9815}"/>
                </a:ext>
              </a:extLst>
            </p:cNvPr>
            <p:cNvGrpSpPr/>
            <p:nvPr/>
          </p:nvGrpSpPr>
          <p:grpSpPr>
            <a:xfrm>
              <a:off x="3444469" y="330010"/>
              <a:ext cx="8868993" cy="6050165"/>
              <a:chOff x="3444469" y="330010"/>
              <a:chExt cx="8868993" cy="6050165"/>
            </a:xfrm>
          </p:grpSpPr>
          <p:graphicFrame>
            <p:nvGraphicFramePr>
              <p:cNvPr id="8" name="Диаграмма 7">
                <a:extLst>
                  <a:ext uri="{FF2B5EF4-FFF2-40B4-BE49-F238E27FC236}">
                    <a16:creationId xmlns:a16="http://schemas.microsoft.com/office/drawing/2014/main" id="{7EB7C134-F485-40A2-ACE0-6FF48536B87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11746808"/>
                  </p:ext>
                </p:extLst>
              </p:nvPr>
            </p:nvGraphicFramePr>
            <p:xfrm>
              <a:off x="3444469" y="330010"/>
              <a:ext cx="8868993" cy="605016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DC687590-F705-4270-9317-4B312FEA41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6458" y="2706617"/>
                <a:ext cx="1660603" cy="981922"/>
              </a:xfrm>
              <a:prstGeom prst="rect">
                <a:avLst/>
              </a:prstGeom>
            </p:spPr>
          </p:pic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775CD44-42A4-48F6-9417-2218EEB32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9819" y="3916517"/>
              <a:ext cx="1127752" cy="1117840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D7ACC43-12A7-4E35-A620-0F78CFD35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4321" y="1017872"/>
              <a:ext cx="2678127" cy="1508678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977A0EEE-0864-4EAA-AFDE-5B8A43C3D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8965" y="837805"/>
              <a:ext cx="1592766" cy="1592766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8048D3F-2664-45D3-AC43-6F2E76CC0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7466" y="2320565"/>
              <a:ext cx="2238262" cy="1357879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4A78485-3DCD-46BB-90D8-DD14BEE2E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1577" y="3938676"/>
              <a:ext cx="1910111" cy="124379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157D8D9-5DE1-446C-94B7-89408BCE3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761" y="4382767"/>
              <a:ext cx="1823643" cy="1823643"/>
            </a:xfrm>
            <a:prstGeom prst="rect">
              <a:avLst/>
            </a:prstGeom>
          </p:spPr>
        </p:pic>
      </p:grpSp>
      <p:sp>
        <p:nvSpPr>
          <p:cNvPr id="35" name="Управляющая кнопка: &quot;Получить сведения&quot; 3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8D5FC6C-E4ED-454E-8222-3D2943BDDFB6}"/>
              </a:ext>
            </a:extLst>
          </p:cNvPr>
          <p:cNvSpPr/>
          <p:nvPr/>
        </p:nvSpPr>
        <p:spPr>
          <a:xfrm>
            <a:off x="0" y="0"/>
            <a:ext cx="508765" cy="522514"/>
          </a:xfrm>
          <a:prstGeom prst="actionButtonInformation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9843755-2E4B-4388-AD2F-1A29A00D98F6}"/>
              </a:ext>
            </a:extLst>
          </p:cNvPr>
          <p:cNvSpPr/>
          <p:nvPr/>
        </p:nvSpPr>
        <p:spPr>
          <a:xfrm>
            <a:off x="508765" y="29865"/>
            <a:ext cx="3896390" cy="51754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  <a:latin typeface="Comic Sans MS" panose="030F0702030302020204" pitchFamily="66" charset="0"/>
              </a:rPr>
              <a:t>Чтобы найти ключ надо нажать на листок.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85ABBBA-D325-4EAB-BED8-C749834FDA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6999">
            <a:off x="5104158" y="5943520"/>
            <a:ext cx="1172352" cy="44303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2EF96CE-64F6-42AB-81E4-23E8F72455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3338">
            <a:off x="4820489" y="5226460"/>
            <a:ext cx="1885997" cy="1885997"/>
          </a:xfrm>
          <a:prstGeom prst="rect">
            <a:avLst/>
          </a:prstGeom>
        </p:spPr>
      </p:pic>
      <p:pic>
        <p:nvPicPr>
          <p:cNvPr id="44" name="Рисунок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9286D8-95F2-4016-934A-F5AC5337264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079" y="5401327"/>
            <a:ext cx="2065135" cy="206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1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834 L -0.00313 0.00834 C -0.0099 -0.00555 -0.01537 -0.02153 -0.02344 -0.03287 C -0.04024 -0.05625 -0.0569 -0.08287 -0.07709 -0.0949 C -0.16394 -0.14722 -0.04232 -0.07592 -0.19037 -0.15115 C -0.19701 -0.1544 -0.20365 -0.1574 -0.21016 -0.16111 C -0.21381 -0.16319 -0.21719 -0.1662 -0.22084 -0.16805 C -0.23256 -0.17407 -0.24466 -0.17824 -0.25638 -0.18426 C -0.28269 -0.19745 -0.27071 -0.19467 -0.29193 -0.19606 C -0.29506 -0.19514 -0.29831 -0.19444 -0.30144 -0.19328 C -0.30248 -0.19282 -0.30339 -0.1919 -0.3043 -0.1912 C -0.30482 -0.19074 -0.30547 -0.19051 -0.30599 -0.19028 C -0.30729 -0.18541 -0.30847 -0.18078 -0.3099 -0.17615 C -0.31042 -0.17477 -0.3112 -0.17361 -0.31159 -0.17222 C -0.31263 -0.16782 -0.31524 -0.14815 -0.3155 -0.14606 C -0.31368 -0.13819 -0.31485 -0.14097 -0.31276 -0.13703 L -0.31276 -0.13703 " pathEditMode="relative" ptsTypes="AAAAAAAAAAAAAAAAA">
                                      <p:cBhvr>
                                        <p:cTn id="3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66497A4-4901-4B69-B5B0-F04921995E4C}"/>
              </a:ext>
            </a:extLst>
          </p:cNvPr>
          <p:cNvSpPr/>
          <p:nvPr/>
        </p:nvSpPr>
        <p:spPr>
          <a:xfrm>
            <a:off x="2378815" y="123752"/>
            <a:ext cx="6442053" cy="1111593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88C7EE35-F091-4BFD-8939-BE7B34846755}"/>
              </a:ext>
            </a:extLst>
          </p:cNvPr>
          <p:cNvSpPr/>
          <p:nvPr/>
        </p:nvSpPr>
        <p:spPr>
          <a:xfrm>
            <a:off x="655998" y="1608794"/>
            <a:ext cx="2598820" cy="1993805"/>
          </a:xfrm>
          <a:prstGeom prst="cloudCallou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Дуй и жми на листик, не забудь про ключик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C1FBA8-9D5F-48E4-AE5A-40A10B7DCB56}"/>
              </a:ext>
            </a:extLst>
          </p:cNvPr>
          <p:cNvSpPr txBox="1"/>
          <p:nvPr/>
        </p:nvSpPr>
        <p:spPr>
          <a:xfrm>
            <a:off x="2286000" y="275144"/>
            <a:ext cx="6627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Дыхательная гимнастика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E81946-F2A1-49C1-8DB8-40698CFB5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EC14A8-FD7F-4E09-8FF1-E7C0F07F6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092" y="2856068"/>
            <a:ext cx="4056933" cy="40569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97A1DB-4F6E-4894-B657-482EB2283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3117">
            <a:off x="2306482" y="3173442"/>
            <a:ext cx="2263732" cy="22637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3BE874-0E39-41CA-BF2C-9D04B0D202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0582">
            <a:off x="8691176" y="246020"/>
            <a:ext cx="1210080" cy="4572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CD4DED1-9E5E-4022-A376-AAB44C5F4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82584">
            <a:off x="8500932" y="-242125"/>
            <a:ext cx="1758700" cy="1758700"/>
          </a:xfrm>
          <a:prstGeom prst="rect">
            <a:avLst/>
          </a:prstGeom>
        </p:spPr>
      </p:pic>
      <p:pic>
        <p:nvPicPr>
          <p:cNvPr id="13" name="Рисунок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361D37-4349-45A6-B62E-91188231A7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0.06481 L 0.0056 0.06481 L 0.08281 0.10486 C 0.08893 0.1081 0.09518 0.11111 0.10143 0.11389 C 0.10508 0.11574 0.10899 0.11713 0.11263 0.11898 C 0.14583 0.13611 0.16055 0.14653 0.19271 0.15416 C 0.20156 0.15625 0.21042 0.15602 0.21927 0.15717 C 0.23281 0.15532 0.24649 0.15602 0.2599 0.15208 C 0.26823 0.14953 0.27591 0.14236 0.28412 0.13796 C 0.2931 0.13333 0.30235 0.13055 0.3112 0.125 C 0.32474 0.1162 0.35339 0.09028 0.36419 0.07477 C 0.37057 0.06574 0.37565 0.0537 0.38047 0.0419 C 0.38542 0.02963 0.38958 0.0162 0.39349 0.00278 C 0.3987 -0.01574 0.40104 -0.03658 0.40365 -0.05648 C 0.40508 -0.06783 0.40651 -0.07917 0.40755 -0.09051 C 0.40873 -0.10324 0.40951 -0.13472 0.40977 -0.14375 C 0.40742 -0.19028 0.40794 -0.21366 0.3974 -0.25903 C 0.39401 -0.27361 0.3888 -0.28681 0.38333 -0.29908 C 0.37813 -0.31065 0.37201 -0.3213 0.36524 -0.33009 C 0.34623 -0.35556 0.32617 -0.36968 0.30274 -0.37824 C 0.29232 -0.38195 0.28164 -0.38102 0.2711 -0.38241 C 0.2625 -0.37871 0.2069 -0.35602 0.1961 -0.34931 C 0.19063 -0.34584 0.18594 -0.33912 0.18086 -0.33426 C 0.17735 -0.32523 0.17318 -0.3169 0.17018 -0.30718 C 0.16315 -0.28426 0.16367 -0.27593 0.16172 -0.25093 C 0.16341 -0.22847 0.16315 -0.22361 0.16732 -0.20093 C 0.16888 -0.19236 0.1711 -0.18403 0.17305 -0.1757 C 0.1737 -0.16852 0.17409 -0.16088 0.17526 -0.15371 C 0.17617 -0.14815 0.18229 -0.12454 0.18373 -0.11968 C 0.20547 -0.04769 0.19219 -0.09121 0.21641 -0.02732 C 0.23229 0.01435 0.21914 -0.01759 0.23281 0.02569 C 0.23867 0.04444 0.24284 0.06574 0.25143 0.08078 C 0.2599 0.09606 0.2668 0.10949 0.27669 0.12199 C 0.28399 0.13102 0.29154 0.13958 0.29935 0.14699 C 0.32669 0.17361 0.34232 0.1868 0.37266 0.1993 C 0.38373 0.2037 0.39518 0.20532 0.40638 0.20833 C 0.41081 0.20787 0.41511 0.20856 0.4194 0.20717 C 0.42461 0.20555 0.42956 0.20162 0.43464 0.1993 C 0.4431 0.19514 0.45156 0.19097 0.46003 0.18727 C 0.4681 0.18356 0.4763 0.18125 0.48425 0.17708 C 0.56563 0.13634 0.50716 0.16088 0.55365 0.14213 C 0.56432 0.13032 0.57539 0.11967 0.58568 0.10694 C 0.58945 0.10231 0.59375 0.09861 0.59701 0.09282 C 0.60261 0.0831 0.61289 0.05231 0.6168 0.04282 C 0.62083 0.03241 0.62604 0.02361 0.62969 0.01273 C 0.6332 0.00231 0.63503 -0.00972 0.63815 -0.02037 C 0.64518 -0.04352 0.65287 -0.06574 0.66016 -0.08866 C 0.66198 -0.09422 0.66354 -0.1 0.66524 -0.10556 C 0.66641 -0.10926 0.66745 -0.11297 0.66862 -0.11667 C 0.67018 -0.12107 0.67175 -0.12523 0.67318 -0.12963 C 0.675 -0.13542 0.67943 -0.15232 0.68047 -0.15764 C 0.68203 -0.16551 0.68307 -0.17384 0.68438 -0.18172 C 0.68542 -0.18773 0.68685 -0.19375 0.68776 -0.19977 C 0.68867 -0.20579 0.68919 -0.21204 0.69011 -0.21783 C 0.69089 -0.22338 0.69206 -0.22847 0.69284 -0.23403 C 0.69414 -0.24167 0.69623 -0.25695 0.69623 -0.25695 C 0.6961 -0.26644 0.6961 -0.2757 0.6957 -0.28496 C 0.69362 -0.33472 0.69297 -0.28704 0.69453 -0.35417 C 0.69466 -0.35672 0.6957 -0.3632 0.69623 -0.36528 C 0.69779 -0.3713 0.69857 -0.37246 0.70078 -0.37732 C 0.70117 -0.37894 0.70143 -0.38079 0.70195 -0.38241 C 0.70443 -0.38982 0.70391 -0.38426 0.70469 -0.39144 C 0.70508 -0.39537 0.70456 -0.4 0.70586 -0.40347 L 0.70703 -0.40625 L 0.70703 -0.40625 " pathEditMode="relative" ptsTypes="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0.01088 L -0.0013 0.01088 C -0.02305 0.04514 -0.02474 0.05093 -0.04857 0.07685 C -0.07773 0.1088 -0.10378 0.15324 -0.13659 0.17014 C -0.15859 0.18148 -0.18047 0.19398 -0.2026 0.2044 C -0.25729 0.2301 -0.31367 0.24584 -0.36732 0.27848 C -0.45547 0.33218 -0.45339 0.32292 -0.5151 0.37778 C -0.52799 0.38935 -0.54414 0.4051 -0.55677 0.41991 C -0.56172 0.4257 -0.56719 0.43056 -0.57148 0.43797 C -0.61159 0.50672 -0.56302 0.43889 -0.60703 0.52408 C -0.63268 0.57408 -0.62591 0.55232 -0.63411 0.58125 C -0.63555 0.59236 -0.63529 0.58773 -0.63242 0.60834 C -0.63047 0.62153 -0.62695 0.62894 -0.62279 0.64051 C -0.62031 0.64746 -0.61784 0.6544 -0.61549 0.66158 C -0.61198 0.67153 -0.61536 0.66111 -0.61211 0.6757 C -0.60977 0.68519 -0.61055 0.68079 -0.60872 0.68658 C -0.60794 0.68889 -0.60729 0.69144 -0.60638 0.69375 C -0.6056 0.69584 -0.60365 0.69977 -0.60365 0.69977 L -0.60365 0.69977 " pathEditMode="relative" ptsTypes="AAAAAAAAAAAAAAA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9BD5B24E-9A35-4E9F-B9DD-23D0BF092B73}"/>
              </a:ext>
            </a:extLst>
          </p:cNvPr>
          <p:cNvSpPr/>
          <p:nvPr/>
        </p:nvSpPr>
        <p:spPr>
          <a:xfrm>
            <a:off x="192505" y="1258160"/>
            <a:ext cx="3169462" cy="2000679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Поезд готов в путь! Повторяй за мной: чу-чу-чу, ча-ча-ча, </a:t>
            </a:r>
            <a:r>
              <a:rPr lang="ru-RU" sz="1600" dirty="0" err="1">
                <a:latin typeface="Comic Sans MS" panose="030F0702030302020204" pitchFamily="66" charset="0"/>
              </a:rPr>
              <a:t>чи-чи-чи</a:t>
            </a:r>
            <a:r>
              <a:rPr lang="ru-RU" sz="1600" dirty="0">
                <a:latin typeface="Comic Sans MS" panose="030F0702030302020204" pitchFamily="66" charset="0"/>
              </a:rPr>
              <a:t>!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2A37F6-EE21-4D11-8F60-CB93B897C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5144E2-B72C-4101-894A-B12A9DA92A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0D6429-BB2B-408A-94D1-41F5EA83F5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5600" y="2371079"/>
            <a:ext cx="4641325" cy="4641325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1E7310EF-BC13-4454-90C0-B79884B47E3D}"/>
              </a:ext>
            </a:extLst>
          </p:cNvPr>
          <p:cNvSpPr/>
          <p:nvPr/>
        </p:nvSpPr>
        <p:spPr>
          <a:xfrm>
            <a:off x="2502568" y="1101877"/>
            <a:ext cx="9518458" cy="5113293"/>
          </a:xfrm>
          <a:custGeom>
            <a:avLst/>
            <a:gdLst>
              <a:gd name="connsiteX0" fmla="*/ 0 w 9518458"/>
              <a:gd name="connsiteY0" fmla="*/ 5113293 h 5113293"/>
              <a:gd name="connsiteX1" fmla="*/ 7617709 w 9518458"/>
              <a:gd name="connsiteY1" fmla="*/ 183783 h 5113293"/>
              <a:gd name="connsiteX2" fmla="*/ 1148157 w 9518458"/>
              <a:gd name="connsiteY2" fmla="*/ 1325064 h 5113293"/>
              <a:gd name="connsiteX3" fmla="*/ 9446509 w 9518458"/>
              <a:gd name="connsiteY3" fmla="*/ 3930761 h 5113293"/>
              <a:gd name="connsiteX4" fmla="*/ 4482623 w 9518458"/>
              <a:gd name="connsiteY4" fmla="*/ 5003290 h 5113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8458" h="5113293">
                <a:moveTo>
                  <a:pt x="0" y="5113293"/>
                </a:moveTo>
                <a:cubicBezTo>
                  <a:pt x="3713175" y="2964223"/>
                  <a:pt x="7426350" y="815154"/>
                  <a:pt x="7617709" y="183783"/>
                </a:cubicBezTo>
                <a:cubicBezTo>
                  <a:pt x="7809069" y="-447589"/>
                  <a:pt x="843357" y="700568"/>
                  <a:pt x="1148157" y="1325064"/>
                </a:cubicBezTo>
                <a:cubicBezTo>
                  <a:pt x="1452957" y="1949560"/>
                  <a:pt x="8890765" y="3317723"/>
                  <a:pt x="9446509" y="3930761"/>
                </a:cubicBezTo>
                <a:cubicBezTo>
                  <a:pt x="10002253" y="4543799"/>
                  <a:pt x="7242438" y="4773544"/>
                  <a:pt x="4482623" y="500329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DA2F294E-1AF6-47C9-80BB-5F05FDA462A6}"/>
              </a:ext>
            </a:extLst>
          </p:cNvPr>
          <p:cNvSpPr/>
          <p:nvPr/>
        </p:nvSpPr>
        <p:spPr>
          <a:xfrm rot="19453603">
            <a:off x="5468509" y="4699372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ЧА</a:t>
            </a:r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B0072F86-2458-4129-BDF7-1936765B729D}"/>
              </a:ext>
            </a:extLst>
          </p:cNvPr>
          <p:cNvSpPr/>
          <p:nvPr/>
        </p:nvSpPr>
        <p:spPr>
          <a:xfrm rot="19453603">
            <a:off x="6837125" y="3859873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ЧУ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E80A140C-4A58-484D-91CC-F16817C7B677}"/>
              </a:ext>
            </a:extLst>
          </p:cNvPr>
          <p:cNvSpPr/>
          <p:nvPr/>
        </p:nvSpPr>
        <p:spPr>
          <a:xfrm rot="19453603">
            <a:off x="8126071" y="2994675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ЧИ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C596BB03-3849-44B6-90CF-D1D1814BF7AF}"/>
              </a:ext>
            </a:extLst>
          </p:cNvPr>
          <p:cNvSpPr/>
          <p:nvPr/>
        </p:nvSpPr>
        <p:spPr>
          <a:xfrm rot="19453603">
            <a:off x="9291986" y="2296233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ЧА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A7640204-5117-47D2-B44B-383601EF7C5D}"/>
              </a:ext>
            </a:extLst>
          </p:cNvPr>
          <p:cNvSpPr/>
          <p:nvPr/>
        </p:nvSpPr>
        <p:spPr>
          <a:xfrm rot="19453603">
            <a:off x="10291093" y="1526376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ЧУ</a:t>
            </a:r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D506ED46-85D8-4A30-8056-F24AEC6B1A99}"/>
              </a:ext>
            </a:extLst>
          </p:cNvPr>
          <p:cNvSpPr/>
          <p:nvPr/>
        </p:nvSpPr>
        <p:spPr>
          <a:xfrm rot="20564211">
            <a:off x="7985715" y="83944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ЧИ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EBAFD3CB-ACDA-4F61-AB1B-47F2512E9DCB}"/>
              </a:ext>
            </a:extLst>
          </p:cNvPr>
          <p:cNvSpPr/>
          <p:nvPr/>
        </p:nvSpPr>
        <p:spPr>
          <a:xfrm rot="20578928">
            <a:off x="6588472" y="248265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ЧА</a:t>
            </a: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28716F6F-A466-4A09-A06C-DE66105B0921}"/>
              </a:ext>
            </a:extLst>
          </p:cNvPr>
          <p:cNvSpPr/>
          <p:nvPr/>
        </p:nvSpPr>
        <p:spPr>
          <a:xfrm rot="20883622">
            <a:off x="5284586" y="480909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ЧУ</a:t>
            </a: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2ABC331E-68EF-4E16-8B68-9DA0EFD64438}"/>
              </a:ext>
            </a:extLst>
          </p:cNvPr>
          <p:cNvSpPr/>
          <p:nvPr/>
        </p:nvSpPr>
        <p:spPr>
          <a:xfrm rot="20523798">
            <a:off x="3831892" y="843642"/>
            <a:ext cx="886899" cy="829035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ЧИ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0DA5FE-4FFC-4259-B9B3-9DA006E8E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0262">
            <a:off x="2206437" y="3907007"/>
            <a:ext cx="2413764" cy="24137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89DB6C-5F93-47C7-B639-6646E8289C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648">
            <a:off x="11212965" y="2545753"/>
            <a:ext cx="931745" cy="3521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44DF0EA-D3B9-4AE3-B980-A057F666DF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82172">
            <a:off x="11084083" y="2097414"/>
            <a:ext cx="1364993" cy="13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9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95 0.02639 L 0.05495 0.02639 C 0.06328 0.025 0.06497 0.02546 0.07461 0.01736 C 0.07864 0.01389 0.0819 0.00787 0.08594 0.00417 C 0.11041 -0.01852 0.08294 0.00857 0.10677 -0.01991 C 0.11002 -0.02361 0.11367 -0.02616 0.11693 -0.02986 C 0.12682 -0.04074 0.12682 -0.04444 0.13776 -0.05393 C 0.14049 -0.05625 0.14349 -0.05717 0.14622 -0.05879 C 0.15026 -0.06389 0.15364 -0.07037 0.15807 -0.07384 C 0.16354 -0.07824 0.16927 -0.08148 0.17448 -0.08704 C 0.17825 -0.09097 0.18177 -0.0956 0.18568 -0.09907 C 0.19193 -0.1044 0.1987 -0.10764 0.20495 -0.11296 C 0.21693 -0.12361 0.2237 -0.13611 0.23541 -0.14907 C 0.23841 -0.15254 0.24153 -0.15555 0.2444 -0.15926 C 0.25703 -0.17523 0.25859 -0.17963 0.26979 -0.19213 C 0.275 -0.19815 0.28034 -0.20347 0.28554 -0.20926 C 0.28841 -0.2125 0.29114 -0.21597 0.29401 -0.21921 C 0.29739 -0.22315 0.30104 -0.22592 0.30416 -0.23032 C 0.30755 -0.23495 0.31068 -0.24028 0.31432 -0.24444 C 0.31679 -0.24722 0.31992 -0.24815 0.32213 -0.25139 C 0.32864 -0.26018 0.33294 -0.2743 0.34023 -0.28055 C 0.34375 -0.28356 0.34752 -0.28611 0.35091 -0.28958 C 0.35338 -0.2919 0.35534 -0.29514 0.35768 -0.29745 C 0.36041 -0.30046 0.36341 -0.30278 0.36614 -0.30555 C 0.36992 -0.30949 0.3737 -0.31366 0.37747 -0.31759 C 0.37969 -0.31991 0.3819 -0.32222 0.38424 -0.32454 C 0.3862 -0.32662 0.397 -0.33773 0.39948 -0.33958 C 0.41823 -0.35416 0.39778 -0.33866 0.42031 -0.35463 C 0.42695 -0.35926 0.42969 -0.36134 0.43554 -0.36875 C 0.44466 -0.38032 0.43815 -0.37616 0.44622 -0.37963 C 0.44739 -0.38148 0.44844 -0.38333 0.44961 -0.38472 C 0.45156 -0.38704 0.4539 -0.38819 0.45586 -0.39074 C 0.45872 -0.39467 0.46107 -0.39954 0.46367 -0.4037 C 0.46666 -0.40833 0.46992 -0.41227 0.47278 -0.4169 C 0.47331 -0.41759 0.47344 -0.41898 0.47383 -0.41991 C 0.47435 -0.42083 0.475 -0.42176 0.47552 -0.42291 C 0.47838 -0.4287 0.47656 -0.42685 0.4806 -0.43379 C 0.4845 -0.44051 0.48828 -0.44722 0.49245 -0.45278 C 0.49622 -0.45787 0.50052 -0.46111 0.50429 -0.46597 C 0.50807 -0.47083 0.51146 -0.47662 0.5151 -0.48194 C 0.51706 -0.48495 0.5194 -0.48773 0.52122 -0.49097 C 0.52903 -0.50486 0.52005 -0.48796 0.52799 -0.50602 C 0.52956 -0.50949 0.53151 -0.5125 0.53307 -0.51597 C 0.5375 -0.52616 0.53802 -0.52916 0.54153 -0.53912 C 0.54323 -0.54375 0.54466 -0.54884 0.54661 -0.55324 C 0.54961 -0.55995 0.54831 -0.55625 0.55052 -0.56412 C 0.54987 -0.56782 0.55 -0.57268 0.54831 -0.57523 C 0.54661 -0.57801 0.54375 -0.57708 0.54153 -0.57824 C 0.54023 -0.57893 0.53893 -0.57963 0.53763 -0.58009 C 0.49179 -0.57916 0.44583 -0.57986 0.4 -0.57731 C 0.39375 -0.57685 0.38763 -0.57245 0.38138 -0.57129 C 0.37526 -0.56991 0.36901 -0.5706 0.36276 -0.57014 C 0.33463 -0.55092 0.36172 -0.56736 0.33346 -0.55625 C 0.32982 -0.55463 0.32643 -0.55162 0.32278 -0.55023 C 0.31901 -0.54861 0.31523 -0.54815 0.31146 -0.54722 C 0.29453 -0.54236 0.30664 -0.54444 0.28385 -0.54305 L 0.26862 -0.5412 L 0.25052 -0.53819 C 0.23476 -0.52963 0.25612 -0.54051 0.23815 -0.5331 C 0.23398 -0.53125 0.22995 -0.52893 0.22578 -0.52708 C 0.22148 -0.52523 0.21706 -0.52384 0.21276 -0.52199 C 0.20664 -0.51944 0.20052 -0.51597 0.19414 -0.51412 C 0.18971 -0.51273 0.17304 -0.51157 0.16771 -0.51111 C 0.16471 -0.50995 0.16172 -0.50879 0.15872 -0.5081 C 0.15456 -0.50694 0.15026 -0.50671 0.14622 -0.50509 C 0.13333 -0.49977 0.12044 -0.49491 0.10794 -0.48704 C 0.10469 -0.48495 0.10143 -0.48333 0.09831 -0.48102 C 0.08385 -0.46967 0.09609 -0.47523 0.08086 -0.46782 C 0.07617 -0.46574 0.07148 -0.46389 0.06679 -0.4618 C 0.06471 -0.46088 0.06054 -0.45879 0.06054 -0.45879 C 0.05586 -0.45185 0.05612 -0.45139 0.04987 -0.44583 C 0.04179 -0.43866 0.04101 -0.44074 0.03294 -0.43194 C 0.02995 -0.42847 0.02643 -0.42592 0.02448 -0.42083 C 0.0237 -0.41875 0.02304 -0.41666 0.02213 -0.41481 C 0.02005 -0.40949 0.01797 -0.40579 0.01653 -0.39977 C 0.01601 -0.39745 0.01575 -0.39514 0.01549 -0.39282 C 0.01575 -0.38912 0.01575 -0.38518 0.01653 -0.38171 C 0.01771 -0.37708 0.02161 -0.37222 0.02383 -0.36967 C 0.03268 -0.35972 0.03008 -0.36296 0.04193 -0.35764 C 0.04401 -0.35555 0.04596 -0.35301 0.04818 -0.35162 C 0.05325 -0.34838 0.05859 -0.34606 0.06393 -0.34352 C 0.0694 -0.34097 0.075 -0.34004 0.08034 -0.33657 C 0.08672 -0.33264 0.09245 -0.32523 0.09883 -0.32153 L 0.12148 -0.30856 C 0.1263 -0.30579 0.13112 -0.30231 0.13607 -0.30046 C 0.1414 -0.29861 0.14674 -0.29699 0.15195 -0.29444 C 0.16041 -0.29051 0.16862 -0.28449 0.17721 -0.28148 C 0.18008 -0.28055 0.18294 -0.27963 0.18568 -0.27847 C 0.19271 -0.27523 0.19948 -0.27083 0.20664 -0.26852 C 0.21211 -0.26666 0.23112 -0.26088 0.23867 -0.25648 C 0.24297 -0.25393 0.24687 -0.25 0.25117 -0.24745 C 0.25573 -0.24467 0.26054 -0.24259 0.26523 -0.24028 C 0.27148 -0.2375 0.27135 -0.23773 0.27656 -0.23634 C 0.27929 -0.23356 0.28203 -0.23032 0.28502 -0.22824 C 0.28737 -0.22662 0.28984 -0.22639 0.29232 -0.22523 C 0.30534 -0.21898 0.28646 -0.22523 0.30872 -0.21921 C 0.31068 -0.21805 0.31276 -0.2162 0.31484 -0.21528 C 0.31745 -0.21412 0.32318 -0.21296 0.32617 -0.21227 C 0.33203 -0.20532 0.32604 -0.21157 0.34245 -0.20926 C 0.347 -0.20856 0.35156 -0.20717 0.35599 -0.20625 C 0.35794 -0.20486 0.35963 -0.20278 0.36172 -0.20231 C 0.37331 -0.1993 0.38502 -0.19838 0.39661 -0.19629 C 0.39752 -0.19606 0.39844 -0.19537 0.39948 -0.19514 C 0.41419 -0.1919 0.40586 -0.19467 0.41302 -0.19213 C 0.4151 -0.18981 0.42018 -0.18356 0.42252 -0.18125 C 0.42422 -0.17963 0.42578 -0.17731 0.4276 -0.17616 C 0.42903 -0.17523 0.4306 -0.17569 0.43216 -0.17523 C 0.43502 -0.1743 0.43776 -0.17268 0.44062 -0.17222 C 0.45091 -0.17014 0.46133 -0.16875 0.47161 -0.16713 C 0.49961 -0.15787 0.46484 -0.17014 0.48737 -0.16018 C 0.52995 -0.1412 0.49505 -0.15856 0.52018 -0.14606 C 0.52278 -0.14491 0.52552 -0.14398 0.52799 -0.14213 L 0.53359 -0.13819 C 0.54023 -0.12778 0.53997 -0.12731 0.54948 -0.11805 C 0.55364 -0.11389 0.55781 -0.10949 0.56237 -0.10694 C 0.59049 -0.0912 0.58437 -0.09653 0.60026 -0.09097 C 0.60286 -0.09004 0.60547 -0.08912 0.60807 -0.08796 C 0.61315 -0.08565 0.6181 -0.08148 0.62331 -0.07986 C 0.63659 -0.07592 0.63008 -0.07847 0.64245 -0.07291 C 0.64414 -0.07129 0.6457 -0.06898 0.64752 -0.06782 C 0.66549 -0.05671 0.66015 -0.06366 0.67122 -0.05393 C 0.67409 -0.05139 0.67578 -0.04954 0.67799 -0.04583 C 0.67903 -0.04421 0.67982 -0.04236 0.68086 -0.04074 C 0.68164 -0.03958 0.68281 -0.03912 0.68359 -0.03796 C 0.68854 -0.02986 0.68581 -0.03148 0.68984 -0.02685 C 0.69323 -0.02315 0.69687 -0.01991 0.7 -0.01574 C 0.7013 -0.01412 0.70286 -0.00949 0.7039 -0.00671 C 0.70456 -0.00347 0.7056 -0.00023 0.7056 0.00324 C 0.70573 0.00972 0.70508 0.01597 0.70456 0.02222 C 0.70416 0.02662 0.70273 0.03102 0.70117 0.03426 C 0.7 0.03681 0.69896 0.04028 0.69713 0.04144 C 0.69479 0.04259 0.69232 0.04398 0.68984 0.04537 C 0.67278 0.05579 0.68919 0.04792 0.6707 0.0544 C 0.66536 0.05625 0.66015 0.05857 0.65495 0.06042 C 0.64922 0.0625 0.63008 0.06829 0.62331 0.07153 C 0.61107 0.07709 0.60781 0.08171 0.59453 0.08449 C 0.58489 0.08634 0.575 0.08658 0.56523 0.0875 C 0.54922 0.09884 0.56484 0.08959 0.5444 0.09445 C 0.53997 0.0956 0.53581 0.09908 0.53138 0.09954 C 0.4888 0.10278 0.44609 0.10347 0.40338 0.10556 C 0.39883 0.10579 0.3944 0.10625 0.38984 0.10648 C 0.38372 0.10741 0.37747 0.1088 0.37122 0.10949 C 0.36406 0.11019 0.3569 0.10903 0.34987 0.11042 C 0.34518 0.11134 0.34075 0.11459 0.33633 0.11644 C 0.33294 0.11806 0.32943 0.11875 0.32617 0.1206 C 0.32096 0.12338 0.31588 0.12685 0.31094 0.13056 C 0.30963 0.13148 0.30833 0.13287 0.30703 0.13357 C 0.30534 0.13449 0.30364 0.13496 0.30195 0.13565 C 0.29778 0.13704 0.29362 0.13796 0.28945 0.13959 C 0.28476 0.14167 0.28008 0.14329 0.27539 0.1456 C 0.27278 0.14699 0.27005 0.14815 0.26745 0.14954 C 0.26432 0.15139 0.2612 0.15394 0.25794 0.15556 C 0.25508 0.15695 0.25221 0.15764 0.24948 0.15857 C 0.23346 0.17084 0.24896 0.15787 0.23541 0.17269 C 0.23268 0.1757 0.22956 0.17755 0.22695 0.18079 C 0.22513 0.18287 0.22396 0.18634 0.22239 0.18866 C 0.21745 0.1963 0.22018 0.18866 0.21562 0.19884 C 0.21354 0.20324 0.21393 0.20533 0.21224 0.21088 C 0.21002 0.21759 0.20872 0.22014 0.20599 0.22593 L 0.20495 0.23195 L 0.20495 0.23195 " pathEditMode="relative" ptsTypes="AAAAAAAAAAAAAAAAAAAAAAAAAAAAAAAAAAAAAAAAAAAAAAAAAAAAAAAAAAAAAAAAAAAAAAAAAAAAAAAAAAAAAAAAAAAAAAAAAAAAAAAAAAAAAAAAAAAAAAAAAAAAAAAAAAAAAAAAAAAAAAAAAAAAAAAAAAAAAAAAA">
                                      <p:cBhvr>
                                        <p:cTn id="6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8 -0.01088 L -0.01328 -0.01088 C -0.02018 0.01319 -0.01393 0.00069 -0.02799 0.01111 C -0.03737 0.01805 -0.04583 0.02847 -0.0556 0.0331 C -0.06406 0.03704 -0.07513 0.04305 -0.08385 0.04514 C -0.08867 0.0463 -0.09362 0.04653 -0.09843 0.04722 C -0.1026 0.04861 -0.1069 0.04907 -0.11093 0.05116 C -0.12591 0.05949 -0.14987 0.09375 -0.15716 0.10231 C -0.16432 0.11088 -0.17187 0.11898 -0.17916 0.12731 C -0.18268 0.13171 -0.18646 0.13542 -0.18984 0.14051 C -0.19205 0.14375 -0.19414 0.14745 -0.19661 0.15046 C -0.19987 0.15417 -0.20351 0.15671 -0.20677 0.16042 C -0.21614 0.17106 -0.22513 0.18287 -0.23437 0.19352 C -0.24297 0.20347 -0.25221 0.21157 -0.26028 0.22268 C -0.26692 0.23171 -0.27317 0.2412 -0.28008 0.24977 C -0.28567 0.25671 -0.29192 0.2618 -0.29752 0.26875 C -0.31315 0.28819 -0.37096 0.36805 -0.38554 0.37917 C -0.4138 0.40046 -0.39427 0.38819 -0.42552 0.40116 C -0.43698 0.40579 -0.44817 0.41319 -0.45989 0.4162 C -0.46692 0.41782 -0.52825 0.42083 -0.53489 0.4213 C -0.57708 0.41875 -0.61914 0.41875 -0.6612 0.41412 C -0.66901 0.41343 -0.70703 0.39514 -0.71315 0.39305 C -0.72265 0.38981 -0.73229 0.38843 -0.74179 0.38518 C -0.74687 0.38333 -0.75156 0.38032 -0.75651 0.37801 C -0.76784 0.37268 -0.76367 0.37593 -0.78476 0.37407 C -0.78867 0.37176 -0.78424 0.37523 -0.78867 0.36505 C -0.79023 0.36134 -0.79232 0.35833 -0.79427 0.35509 C -0.79531 0.35324 -0.79635 0.35139 -0.79765 0.35 C -0.80013 0.34745 -0.79987 0.35069 -0.79987 0.34792 L -0.79987 0.34792 " pathEditMode="relative" ptsTypes="AAAAAAAAAAAAAAAAAAAAAAAAAAAAAA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0CE1732-86AC-45F6-B62E-DC1216835222}"/>
              </a:ext>
            </a:extLst>
          </p:cNvPr>
          <p:cNvSpPr/>
          <p:nvPr/>
        </p:nvSpPr>
        <p:spPr>
          <a:xfrm>
            <a:off x="3863855" y="166056"/>
            <a:ext cx="5128891" cy="1111593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20F4B736-B5BD-49FE-A39C-0401313E8532}"/>
              </a:ext>
            </a:extLst>
          </p:cNvPr>
          <p:cNvSpPr/>
          <p:nvPr/>
        </p:nvSpPr>
        <p:spPr>
          <a:xfrm>
            <a:off x="226880" y="1278786"/>
            <a:ext cx="3169462" cy="189407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Теперь тренируем не только язык, но и руки!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E067F4-3460-40E4-AA97-5AA953E8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104" y="2322953"/>
            <a:ext cx="4641325" cy="4641325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988E09-92F5-4559-9D7A-3B149E2D1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691A5D-1B0B-4271-B901-8E9804407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1B28B6D-A1F1-4440-90BD-79F7E411C34C}"/>
              </a:ext>
            </a:extLst>
          </p:cNvPr>
          <p:cNvGrpSpPr/>
          <p:nvPr/>
        </p:nvGrpSpPr>
        <p:grpSpPr>
          <a:xfrm>
            <a:off x="3320716" y="2225823"/>
            <a:ext cx="2200060" cy="2495693"/>
            <a:chOff x="3822605" y="2598821"/>
            <a:chExt cx="2200060" cy="2495693"/>
          </a:xfrm>
        </p:grpSpPr>
        <p:sp>
          <p:nvSpPr>
            <p:cNvPr id="6" name="Блок-схема: альтернативный процесс 5">
              <a:extLst>
                <a:ext uri="{FF2B5EF4-FFF2-40B4-BE49-F238E27FC236}">
                  <a16:creationId xmlns:a16="http://schemas.microsoft.com/office/drawing/2014/main" id="{C82FA3BD-C6A9-45ED-A5E5-5B09C9C110FF}"/>
                </a:ext>
              </a:extLst>
            </p:cNvPr>
            <p:cNvSpPr/>
            <p:nvPr/>
          </p:nvSpPr>
          <p:spPr>
            <a:xfrm>
              <a:off x="3822605" y="2598821"/>
              <a:ext cx="2200060" cy="2495693"/>
            </a:xfrm>
            <a:prstGeom prst="flowChartAlternateProcess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0933192-04B8-4713-A80E-60A921F35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84458" y="2904683"/>
              <a:ext cx="2025558" cy="143529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FA88E9-815F-4CB7-942C-D3004D8B3A36}"/>
                </a:ext>
              </a:extLst>
            </p:cNvPr>
            <p:cNvSpPr txBox="1"/>
            <p:nvPr/>
          </p:nvSpPr>
          <p:spPr>
            <a:xfrm>
              <a:off x="4365744" y="4434951"/>
              <a:ext cx="91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ЧА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F51F528-75EF-467A-92E1-1098F2254A7A}"/>
              </a:ext>
            </a:extLst>
          </p:cNvPr>
          <p:cNvGrpSpPr/>
          <p:nvPr/>
        </p:nvGrpSpPr>
        <p:grpSpPr>
          <a:xfrm>
            <a:off x="5816410" y="2212591"/>
            <a:ext cx="2200060" cy="2495693"/>
            <a:chOff x="3822605" y="2598821"/>
            <a:chExt cx="2200060" cy="2495693"/>
          </a:xfrm>
        </p:grpSpPr>
        <p:sp>
          <p:nvSpPr>
            <p:cNvPr id="12" name="Блок-схема: альтернативный процесс 11">
              <a:extLst>
                <a:ext uri="{FF2B5EF4-FFF2-40B4-BE49-F238E27FC236}">
                  <a16:creationId xmlns:a16="http://schemas.microsoft.com/office/drawing/2014/main" id="{9C4E66CB-E90E-4AD0-8E49-737E8D1BDE18}"/>
                </a:ext>
              </a:extLst>
            </p:cNvPr>
            <p:cNvSpPr/>
            <p:nvPr/>
          </p:nvSpPr>
          <p:spPr>
            <a:xfrm>
              <a:off x="3822605" y="2598821"/>
              <a:ext cx="2200060" cy="2495693"/>
            </a:xfrm>
            <a:prstGeom prst="flowChartAlternateProcess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ABABC3A-1A08-45FE-82E7-070D3A9F6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56624" y="2826355"/>
              <a:ext cx="1570820" cy="159536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49C78F-F926-436C-81A7-8CD04BC8F081}"/>
                </a:ext>
              </a:extLst>
            </p:cNvPr>
            <p:cNvSpPr txBox="1"/>
            <p:nvPr/>
          </p:nvSpPr>
          <p:spPr>
            <a:xfrm>
              <a:off x="4357383" y="4434951"/>
              <a:ext cx="91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ЧИ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99F1B00-6994-4FD7-AF60-66ED9C071830}"/>
              </a:ext>
            </a:extLst>
          </p:cNvPr>
          <p:cNvGrpSpPr/>
          <p:nvPr/>
        </p:nvGrpSpPr>
        <p:grpSpPr>
          <a:xfrm>
            <a:off x="8462371" y="2225823"/>
            <a:ext cx="2200060" cy="2495693"/>
            <a:chOff x="3822605" y="2598821"/>
            <a:chExt cx="2200060" cy="2495693"/>
          </a:xfrm>
        </p:grpSpPr>
        <p:sp>
          <p:nvSpPr>
            <p:cNvPr id="16" name="Блок-схема: альтернативный процесс 15">
              <a:extLst>
                <a:ext uri="{FF2B5EF4-FFF2-40B4-BE49-F238E27FC236}">
                  <a16:creationId xmlns:a16="http://schemas.microsoft.com/office/drawing/2014/main" id="{E57198E3-425E-4934-8A3A-7C7155DB53A0}"/>
                </a:ext>
              </a:extLst>
            </p:cNvPr>
            <p:cNvSpPr/>
            <p:nvPr/>
          </p:nvSpPr>
          <p:spPr>
            <a:xfrm>
              <a:off x="3822605" y="2598821"/>
              <a:ext cx="2200060" cy="2495693"/>
            </a:xfrm>
            <a:prstGeom prst="flowChartAlternateProcess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E625C74-A8AE-4538-A561-21F5F20FC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1092" y="2852330"/>
              <a:ext cx="1657719" cy="167067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E13E22-5894-4F4F-BF6D-F3C28105F186}"/>
                </a:ext>
              </a:extLst>
            </p:cNvPr>
            <p:cNvSpPr txBox="1"/>
            <p:nvPr/>
          </p:nvSpPr>
          <p:spPr>
            <a:xfrm>
              <a:off x="4365744" y="4434951"/>
              <a:ext cx="91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ЧУ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CDB89A1-912B-4709-BBCC-685212F0A733}"/>
              </a:ext>
            </a:extLst>
          </p:cNvPr>
          <p:cNvSpPr txBox="1"/>
          <p:nvPr/>
        </p:nvSpPr>
        <p:spPr>
          <a:xfrm>
            <a:off x="3162585" y="299857"/>
            <a:ext cx="6531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Нейрогимнастика</a:t>
            </a:r>
            <a:r>
              <a:rPr lang="ru-RU" dirty="0"/>
              <a:t>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DD980E-B0B0-406B-B583-AB20BEA9C5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8828">
            <a:off x="8331980" y="5418137"/>
            <a:ext cx="1347057" cy="5090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299D408-43A5-4DE2-810D-1FA090FDF2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454">
            <a:off x="7982785" y="4798374"/>
            <a:ext cx="1983485" cy="19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4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092 L -0.00039 -0.00092 C -0.07682 -0.02986 -0.10911 -0.04514 -0.18763 -0.06227 C -0.23893 -0.07338 -0.26875 -0.07152 -0.31966 -0.07222 C -0.34401 -0.07453 -0.36849 -0.07592 -0.39297 -0.07939 C -0.41341 -0.08217 -0.43398 -0.08611 -0.45443 -0.09143 C -0.47734 -0.09722 -0.50039 -0.10416 -0.52318 -0.1125 C -0.54101 -0.11898 -0.53411 -0.11597 -0.54401 -0.12037 C -0.55742 -0.11852 -0.54596 -0.12106 -0.56653 -0.11134 C -0.57148 -0.10926 -0.57643 -0.10787 -0.58125 -0.10532 C -0.5832 -0.10439 -0.58502 -0.10254 -0.58685 -0.10139 C -0.59258 -0.09791 -0.5931 -0.09814 -0.59922 -0.09629 C -0.59818 -0.09236 -0.59765 -0.0875 -0.59596 -0.08426 C -0.59531 -0.0831 -0.59036 -0.08102 -0.58854 -0.08032 L -0.58854 -0.08032 " pathEditMode="relative" ptsTypes="AAAAAAAAAAAAA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9F29D36-0EAF-44F0-9CFB-AF304979A4EF}"/>
              </a:ext>
            </a:extLst>
          </p:cNvPr>
          <p:cNvSpPr/>
          <p:nvPr/>
        </p:nvSpPr>
        <p:spPr>
          <a:xfrm>
            <a:off x="3513220" y="81112"/>
            <a:ext cx="5056411" cy="1038275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69BDC9B7-7E06-445E-9481-9752686A2691}"/>
              </a:ext>
            </a:extLst>
          </p:cNvPr>
          <p:cNvSpPr/>
          <p:nvPr/>
        </p:nvSpPr>
        <p:spPr>
          <a:xfrm>
            <a:off x="0" y="918223"/>
            <a:ext cx="2949453" cy="189407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Здесь всё со звуком Ч… кроме одного предмета! Найди лишний и объясни, почему.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CB1EC3-4B5E-4DDD-B16A-CCAA97A0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D2625A-D3AF-4581-9214-D5A4B3CF1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3F7FEB-82A3-40E1-9E34-F78297E95982}"/>
              </a:ext>
            </a:extLst>
          </p:cNvPr>
          <p:cNvSpPr txBox="1"/>
          <p:nvPr/>
        </p:nvSpPr>
        <p:spPr>
          <a:xfrm>
            <a:off x="4166363" y="247507"/>
            <a:ext cx="3939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«Найди лишнее»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5C4E3A-B309-4635-A15A-8B610B0CD9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105" y="2316078"/>
            <a:ext cx="4641325" cy="4641325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575FA33-6054-4268-BAFF-1245137FA8D1}"/>
              </a:ext>
            </a:extLst>
          </p:cNvPr>
          <p:cNvGrpSpPr/>
          <p:nvPr/>
        </p:nvGrpSpPr>
        <p:grpSpPr>
          <a:xfrm>
            <a:off x="2949453" y="1406493"/>
            <a:ext cx="8470231" cy="1498342"/>
            <a:chOff x="3073209" y="1330693"/>
            <a:chExt cx="8470231" cy="1498342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FBF63EF2-4FB4-4655-9619-0C9F4F3F21BF}"/>
                </a:ext>
              </a:extLst>
            </p:cNvPr>
            <p:cNvSpPr/>
            <p:nvPr/>
          </p:nvSpPr>
          <p:spPr>
            <a:xfrm>
              <a:off x="3073209" y="1330693"/>
              <a:ext cx="8470231" cy="148160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360B548-9858-455E-8515-80ED15EF3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8491" y="1356451"/>
              <a:ext cx="1696526" cy="1472584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2502A80-68D2-4EAD-BD31-EC080BCDE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0412" y="1477500"/>
              <a:ext cx="940258" cy="129241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E3C1581-5DE0-4B03-BB38-BAA789D10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5155" y="1399819"/>
              <a:ext cx="1427337" cy="140949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6A2EC30-EEFF-4D08-8001-F2DF463BB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4634" y="1573067"/>
              <a:ext cx="1606284" cy="1085848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4A3AD96-D040-431D-9BDC-508F8F05E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358" y="1462284"/>
            <a:ext cx="836374" cy="1412518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2291717-5CFE-4A6F-9266-24BB7129A55D}"/>
              </a:ext>
            </a:extLst>
          </p:cNvPr>
          <p:cNvGrpSpPr/>
          <p:nvPr/>
        </p:nvGrpSpPr>
        <p:grpSpPr>
          <a:xfrm>
            <a:off x="2949452" y="3297510"/>
            <a:ext cx="8470231" cy="1481603"/>
            <a:chOff x="3073209" y="1330693"/>
            <a:chExt cx="8470231" cy="1481603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6AB569A7-1619-4B57-8171-07D851DA33A0}"/>
                </a:ext>
              </a:extLst>
            </p:cNvPr>
            <p:cNvSpPr/>
            <p:nvPr/>
          </p:nvSpPr>
          <p:spPr>
            <a:xfrm>
              <a:off x="3073209" y="1330693"/>
              <a:ext cx="8470231" cy="148160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2462D6DF-8006-46CE-8794-A61B64AB5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28491" y="1380664"/>
              <a:ext cx="1696526" cy="142415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16D3ED1-AD36-4883-A623-B7395AE38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1555" y="1364491"/>
              <a:ext cx="1438202" cy="1438202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FE7EBD22-2F3F-4B72-9A8E-6658B1B72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03968" y="1642657"/>
              <a:ext cx="1791355" cy="1059235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82EC8B4-8C20-4064-87D5-8EEF3A2E5E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07472" y="3012256"/>
            <a:ext cx="2076306" cy="207630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C98766D-DD27-4507-835A-7D769330AD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253" y="3271142"/>
            <a:ext cx="1518453" cy="158594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5604FBC-9A60-4B86-96E3-CE6B93E8581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8828">
            <a:off x="8331980" y="5418137"/>
            <a:ext cx="1347057" cy="50905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057DFFF-D92C-430E-AE1F-A223662BC8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454">
            <a:off x="8000983" y="4851126"/>
            <a:ext cx="1983485" cy="19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4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24 0.03519 L -0.01224 0.03519 C -0.01289 0.02963 -0.01302 0.02408 -0.01393 0.01898 C -0.01458 0.01598 -0.01601 0.01389 -0.0168 0.01111 C -0.01758 0.00857 -0.01784 0.00556 -0.01849 0.00301 C -0.0194 -0.00092 -0.02187 -0.00787 -0.02305 -0.00995 C -0.02487 -0.01342 -0.02695 -0.01643 -0.02916 -0.01898 C -0.03021 -0.02014 -0.03151 -0.02037 -0.03255 -0.02106 C -0.03646 -0.02314 -0.03594 -0.02291 -0.03932 -0.02407 C -0.04075 -0.025 -0.04193 -0.02708 -0.04336 -0.02708 C -0.05651 -0.02615 -0.08281 -0.02106 -0.08281 -0.02106 L -0.12396 -0.02199 C -0.13281 -0.02291 -0.14166 -0.02639 -0.15052 -0.02801 C -0.15833 -0.02939 -0.16627 -0.03009 -0.17422 -0.03102 L -0.19388 -0.03402 C -0.19974 -0.03495 -0.20547 -0.03657 -0.21133 -0.03703 C -0.21914 -0.03796 -0.22682 -0.03773 -0.2345 -0.03819 C -0.24349 -0.03935 -0.2526 -0.04051 -0.26159 -0.04213 C -0.27005 -0.04375 -0.27851 -0.04676 -0.28698 -0.04814 C -0.29609 -0.04977 -0.30534 -0.05023 -0.31458 -0.05115 C -0.3625 -0.06273 -0.30208 -0.04907 -0.37773 -0.06018 C -0.38437 -0.06111 -0.39088 -0.06365 -0.39752 -0.06527 C -0.4039 -0.06666 -0.41028 -0.06828 -0.41666 -0.06921 C -0.43294 -0.07152 -0.46575 -0.07523 -0.46575 -0.07523 C -0.47474 -0.07754 -0.48372 -0.08032 -0.49284 -0.08217 C -0.51966 -0.08796 -0.51406 -0.08356 -0.54127 -0.09328 C -0.54818 -0.0956 -0.55482 -0.09953 -0.56159 -0.10231 C -0.56601 -0.10416 -0.57057 -0.10555 -0.57513 -0.10717 C -0.57799 -0.10671 -0.58099 -0.10764 -0.58359 -0.10532 C -0.58815 -0.10115 -0.59297 -0.08842 -0.59596 -0.08125 C -0.59648 -0.07801 -0.59818 -0.06805 -0.59544 -0.06713 C -0.59362 -0.06666 -0.5944 -0.07338 -0.59375 -0.07615 C -0.59323 -0.07824 -0.59284 -0.08055 -0.59206 -0.08217 C -0.59166 -0.0831 -0.59036 -0.08333 -0.59036 -0.08333 L -0.59036 -0.08333 " pathEditMode="relative" ptsTypes="AAAAAAAAAAAAAAAAAAAAAAAAAAAAAAAAA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9CCDD25-63DF-46CF-975D-4D9E3D24B469}"/>
              </a:ext>
            </a:extLst>
          </p:cNvPr>
          <p:cNvSpPr/>
          <p:nvPr/>
        </p:nvSpPr>
        <p:spPr>
          <a:xfrm>
            <a:off x="3914925" y="55325"/>
            <a:ext cx="4500305" cy="882292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10313BB8-73F7-4D54-980B-E06696D2544F}"/>
              </a:ext>
            </a:extLst>
          </p:cNvPr>
          <p:cNvSpPr/>
          <p:nvPr/>
        </p:nvSpPr>
        <p:spPr>
          <a:xfrm>
            <a:off x="8415230" y="144379"/>
            <a:ext cx="3327591" cy="2179780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Добро пожаловать в мой магазин! Сегодня у меня продаются только предметы со звуком Ч. Что ты хочешь «купить»?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CB1EC3-4B5E-4DDD-B16A-CCAA97A0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9470" y="-122761"/>
            <a:ext cx="1567544" cy="1567544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D2625A-D3AF-4581-9214-D5A4B3CF1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EA5531-9928-40A8-B5C4-2429A9A5B817}"/>
              </a:ext>
            </a:extLst>
          </p:cNvPr>
          <p:cNvSpPr txBox="1"/>
          <p:nvPr/>
        </p:nvSpPr>
        <p:spPr>
          <a:xfrm>
            <a:off x="2794765" y="208583"/>
            <a:ext cx="6497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«Чудесный магазин»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BDE2A4-775A-4318-89F3-7C76F404F0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265" y="-275008"/>
            <a:ext cx="8497732" cy="84977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6CCC47-B582-4E94-B765-369FC18AA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43" y="1215394"/>
            <a:ext cx="5777789" cy="5777789"/>
          </a:xfrm>
          <a:prstGeom prst="rect">
            <a:avLst/>
          </a:prstGeom>
        </p:spPr>
      </p:pic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1C8E00A1-FCB8-43FF-AB1C-C8A7369A0EA1}"/>
              </a:ext>
            </a:extLst>
          </p:cNvPr>
          <p:cNvSpPr/>
          <p:nvPr/>
        </p:nvSpPr>
        <p:spPr>
          <a:xfrm>
            <a:off x="2942580" y="4331369"/>
            <a:ext cx="1446263" cy="1464415"/>
          </a:xfrm>
          <a:prstGeom prst="flowChartConnector">
            <a:avLst/>
          </a:prstGeom>
          <a:solidFill>
            <a:srgbClr val="F9B0B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ЖМИ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C6C1567-4876-4314-872C-30FE7AC1B393}"/>
              </a:ext>
            </a:extLst>
          </p:cNvPr>
          <p:cNvGrpSpPr/>
          <p:nvPr/>
        </p:nvGrpSpPr>
        <p:grpSpPr>
          <a:xfrm>
            <a:off x="2052168" y="3425258"/>
            <a:ext cx="3210713" cy="2894454"/>
            <a:chOff x="253366" y="-122761"/>
            <a:chExt cx="3210713" cy="2894454"/>
          </a:xfrm>
        </p:grpSpPr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3FF490D5-E58F-486C-9EB4-7E1322CF55E9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EC57606-EE6E-45C4-AA9B-BF71C67A2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78" y="35655"/>
              <a:ext cx="2577622" cy="2577622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EACCAA6A-1771-4558-A777-5AFE73A6F063}"/>
              </a:ext>
            </a:extLst>
          </p:cNvPr>
          <p:cNvGrpSpPr/>
          <p:nvPr/>
        </p:nvGrpSpPr>
        <p:grpSpPr>
          <a:xfrm>
            <a:off x="2060354" y="3409484"/>
            <a:ext cx="3210713" cy="2894454"/>
            <a:chOff x="253366" y="-122761"/>
            <a:chExt cx="3210713" cy="2894454"/>
          </a:xfrm>
        </p:grpSpPr>
        <p:sp>
          <p:nvSpPr>
            <p:cNvPr id="19" name="Блок-схема: узел 18">
              <a:extLst>
                <a:ext uri="{FF2B5EF4-FFF2-40B4-BE49-F238E27FC236}">
                  <a16:creationId xmlns:a16="http://schemas.microsoft.com/office/drawing/2014/main" id="{11C31A38-EBFD-4EAE-8666-EC1B0769C53E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7836FDA-DE1D-433C-A185-55456281E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516" y="166664"/>
              <a:ext cx="2772188" cy="2406258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9E597CA-9CA6-476E-8C97-EDBEC41AB865}"/>
              </a:ext>
            </a:extLst>
          </p:cNvPr>
          <p:cNvGrpSpPr/>
          <p:nvPr/>
        </p:nvGrpSpPr>
        <p:grpSpPr>
          <a:xfrm>
            <a:off x="2044630" y="3425258"/>
            <a:ext cx="3210713" cy="2894454"/>
            <a:chOff x="253366" y="-122761"/>
            <a:chExt cx="3210713" cy="2894454"/>
          </a:xfrm>
        </p:grpSpPr>
        <p:sp>
          <p:nvSpPr>
            <p:cNvPr id="22" name="Блок-схема: узел 21">
              <a:extLst>
                <a:ext uri="{FF2B5EF4-FFF2-40B4-BE49-F238E27FC236}">
                  <a16:creationId xmlns:a16="http://schemas.microsoft.com/office/drawing/2014/main" id="{B40F2E92-C390-4FE5-B2C3-9543A4F968FF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DA7F8BB-48B1-4AE9-AEEF-70014793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516" y="432793"/>
              <a:ext cx="2772188" cy="1873999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18EF2A7-7390-4E0B-A6F2-1FD0A4FC1F4A}"/>
              </a:ext>
            </a:extLst>
          </p:cNvPr>
          <p:cNvGrpSpPr/>
          <p:nvPr/>
        </p:nvGrpSpPr>
        <p:grpSpPr>
          <a:xfrm>
            <a:off x="2076078" y="3417371"/>
            <a:ext cx="3210713" cy="2894454"/>
            <a:chOff x="253366" y="-122761"/>
            <a:chExt cx="3210713" cy="2894454"/>
          </a:xfrm>
        </p:grpSpPr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310AB4AC-1A16-477B-BA81-7BD0014C9F0F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3016C11-9ABA-428A-8C3A-8D050D10E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5368" y="157113"/>
              <a:ext cx="2407922" cy="2407922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598C725-3CF2-4FAB-94E8-1B9196BF2BAA}"/>
              </a:ext>
            </a:extLst>
          </p:cNvPr>
          <p:cNvGrpSpPr/>
          <p:nvPr/>
        </p:nvGrpSpPr>
        <p:grpSpPr>
          <a:xfrm>
            <a:off x="2052167" y="3393710"/>
            <a:ext cx="3210713" cy="2894454"/>
            <a:chOff x="253366" y="-122761"/>
            <a:chExt cx="3210713" cy="2894454"/>
          </a:xfrm>
        </p:grpSpPr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2C13C016-AA5D-4279-B7D7-9B8B83F98E59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0E9C8F5-8541-409B-8CCD-2AE69C6D9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3909" y="35654"/>
              <a:ext cx="2695257" cy="2695257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893AA2A-9398-4E55-A155-1DEE0A249C6F}"/>
              </a:ext>
            </a:extLst>
          </p:cNvPr>
          <p:cNvGrpSpPr/>
          <p:nvPr/>
        </p:nvGrpSpPr>
        <p:grpSpPr>
          <a:xfrm>
            <a:off x="2060029" y="3401597"/>
            <a:ext cx="3210713" cy="2894454"/>
            <a:chOff x="253366" y="-122761"/>
            <a:chExt cx="3210713" cy="2894454"/>
          </a:xfrm>
        </p:grpSpPr>
        <p:sp>
          <p:nvSpPr>
            <p:cNvPr id="31" name="Блок-схема: узел 30">
              <a:extLst>
                <a:ext uri="{FF2B5EF4-FFF2-40B4-BE49-F238E27FC236}">
                  <a16:creationId xmlns:a16="http://schemas.microsoft.com/office/drawing/2014/main" id="{EAAD039B-0973-444F-99A2-9AA02119D69C}"/>
                </a:ext>
              </a:extLst>
            </p:cNvPr>
            <p:cNvSpPr/>
            <p:nvPr/>
          </p:nvSpPr>
          <p:spPr>
            <a:xfrm>
              <a:off x="253366" y="-122761"/>
              <a:ext cx="3210713" cy="2894454"/>
            </a:xfrm>
            <a:prstGeom prst="flowChartConnector">
              <a:avLst/>
            </a:prstGeom>
            <a:solidFill>
              <a:srgbClr val="F9B0B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88AB830B-9EF7-448C-A6B7-D8B30741F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83224" y="35654"/>
              <a:ext cx="1416627" cy="2695257"/>
            </a:xfrm>
            <a:prstGeom prst="rect">
              <a:avLst/>
            </a:prstGeom>
          </p:spPr>
        </p:pic>
      </p:grpSp>
      <p:sp>
        <p:nvSpPr>
          <p:cNvPr id="34" name="Управляющая кнопка: &quot;Получить сведения&quot; 3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57FFA116-F126-44B0-A94F-A587671C45CF}"/>
              </a:ext>
            </a:extLst>
          </p:cNvPr>
          <p:cNvSpPr/>
          <p:nvPr/>
        </p:nvSpPr>
        <p:spPr>
          <a:xfrm>
            <a:off x="0" y="0"/>
            <a:ext cx="508765" cy="522514"/>
          </a:xfrm>
          <a:prstGeom prst="actionButtonInformation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221EC47-1B9B-4BD1-A8D7-3A481905AFCD}"/>
              </a:ext>
            </a:extLst>
          </p:cNvPr>
          <p:cNvSpPr/>
          <p:nvPr/>
        </p:nvSpPr>
        <p:spPr>
          <a:xfrm>
            <a:off x="508765" y="0"/>
            <a:ext cx="3492594" cy="5461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  <a:latin typeface="Comic Sans MS" panose="030F0702030302020204" pitchFamily="66" charset="0"/>
              </a:rPr>
              <a:t>Составь предложение.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C2BBB03-796A-4785-AE8A-D0D45474E7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90288">
            <a:off x="282376" y="924142"/>
            <a:ext cx="912514" cy="34484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444D94D-1F45-43F4-83E5-A983547B02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454">
            <a:off x="123073" y="582870"/>
            <a:ext cx="1225175" cy="122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0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556 L -0.00417 0.00556 C 0.12656 0.00672 0.28216 -0.03541 0.41705 0.03357 C 0.42773 0.03912 0.43776 0.04815 0.44752 0.05764 C 0.47304 0.08287 0.48294 0.10394 0.50104 0.14792 C 0.51758 0.18797 0.53216 0.23033 0.54791 0.2713 C 0.55664 0.29422 0.59258 0.3882 0.60143 0.40162 C 0.60534 0.40764 0.60976 0.41273 0.61328 0.41968 C 0.61875 0.43033 0.62396 0.44144 0.62799 0.45371 C 0.63047 0.46158 0.63411 0.47408 0.6375 0.48079 C 0.64466 0.49537 0.6431 0.48959 0.65 0.49884 C 0.65156 0.50116 0.65286 0.50394 0.65442 0.50579 C 0.65534 0.50695 0.65638 0.50695 0.65729 0.50787 C 0.71159 0.56482 0.63424 0.48496 0.66797 0.52084 C 0.66888 0.52199 0.66979 0.52361 0.67083 0.52384 C 0.67226 0.52454 0.67383 0.52384 0.67539 0.52384 L 0.67539 0.52384 " pathEditMode="relative" ptsTypes="AAAAAAAAAAAAAAAAA">
                                      <p:cBhvr>
                                        <p:cTn id="4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9A6CB7-CEE2-40AA-98F8-E030344B8074}"/>
              </a:ext>
            </a:extLst>
          </p:cNvPr>
          <p:cNvSpPr/>
          <p:nvPr/>
        </p:nvSpPr>
        <p:spPr>
          <a:xfrm>
            <a:off x="3306965" y="123752"/>
            <a:ext cx="5128891" cy="1111593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9CA1DDE1-3A52-481F-9B1A-516C032180B4}"/>
              </a:ext>
            </a:extLst>
          </p:cNvPr>
          <p:cNvSpPr/>
          <p:nvPr/>
        </p:nvSpPr>
        <p:spPr>
          <a:xfrm>
            <a:off x="3497502" y="1235346"/>
            <a:ext cx="3274557" cy="207841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omic Sans MS" panose="030F0702030302020204" pitchFamily="66" charset="0"/>
              </a:rPr>
              <a:t>Слова потеряли свою букву. Давай вернем её на место. Потом найдем ключик!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CB1EC3-4B5E-4DDD-B16A-CCAA97A0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D2625A-D3AF-4581-9214-D5A4B3CF1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C948E-F7EC-4436-B5BE-7C02B2E230BF}"/>
              </a:ext>
            </a:extLst>
          </p:cNvPr>
          <p:cNvSpPr txBox="1"/>
          <p:nvPr/>
        </p:nvSpPr>
        <p:spPr>
          <a:xfrm>
            <a:off x="3581973" y="158128"/>
            <a:ext cx="48538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«Какой буквы не хватает?»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1F4378-4549-49C6-8FAE-8B6CF895E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2" y="1350401"/>
            <a:ext cx="5651979" cy="5651979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ACB478-9CD4-4875-A94F-819E43EB8755}"/>
              </a:ext>
            </a:extLst>
          </p:cNvPr>
          <p:cNvGrpSpPr/>
          <p:nvPr/>
        </p:nvGrpSpPr>
        <p:grpSpPr>
          <a:xfrm>
            <a:off x="4325638" y="3894221"/>
            <a:ext cx="1208888" cy="1208888"/>
            <a:chOff x="4325638" y="3846095"/>
            <a:chExt cx="1208888" cy="1208888"/>
          </a:xfrm>
        </p:grpSpPr>
        <p:pic>
          <p:nvPicPr>
            <p:cNvPr id="9" name="Рисунок 8" descr="Книги со сплошной заливкой">
              <a:extLst>
                <a:ext uri="{FF2B5EF4-FFF2-40B4-BE49-F238E27FC236}">
                  <a16:creationId xmlns:a16="http://schemas.microsoft.com/office/drawing/2014/main" id="{20804913-FB69-4ED2-8C18-9B1764D87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25638" y="3846095"/>
              <a:ext cx="1208888" cy="120888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FF0A9E-5AE1-49F0-AB55-87F5C712C64A}"/>
                </a:ext>
              </a:extLst>
            </p:cNvPr>
            <p:cNvSpPr txBox="1"/>
            <p:nvPr/>
          </p:nvSpPr>
          <p:spPr>
            <a:xfrm>
              <a:off x="4441371" y="3980734"/>
              <a:ext cx="9487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6D61CCF-05D1-4BB7-B050-22BD37A32CF8}"/>
              </a:ext>
            </a:extLst>
          </p:cNvPr>
          <p:cNvGrpSpPr/>
          <p:nvPr/>
        </p:nvGrpSpPr>
        <p:grpSpPr>
          <a:xfrm>
            <a:off x="657750" y="0"/>
            <a:ext cx="9662089" cy="6858000"/>
            <a:chOff x="1264955" y="0"/>
            <a:chExt cx="9662089" cy="6858000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2599B2E-7D4E-4080-8BEC-20967143E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955" y="0"/>
              <a:ext cx="9662089" cy="6858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DF8B9E-4615-4508-B97A-DAA5957EFB11}"/>
                </a:ext>
              </a:extLst>
            </p:cNvPr>
            <p:cNvSpPr txBox="1"/>
            <p:nvPr/>
          </p:nvSpPr>
          <p:spPr>
            <a:xfrm>
              <a:off x="2310063" y="696737"/>
              <a:ext cx="34307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ПЕ...Ь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D2E1B7-BE45-444A-8231-BC642E768E02}"/>
                </a:ext>
              </a:extLst>
            </p:cNvPr>
            <p:cNvSpPr txBox="1"/>
            <p:nvPr/>
          </p:nvSpPr>
          <p:spPr>
            <a:xfrm>
              <a:off x="2233109" y="2432779"/>
              <a:ext cx="354759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…АШКА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C6F7375-CC45-4143-B5AF-524782D24879}"/>
                </a:ext>
              </a:extLst>
            </p:cNvPr>
            <p:cNvSpPr txBox="1"/>
            <p:nvPr/>
          </p:nvSpPr>
          <p:spPr>
            <a:xfrm>
              <a:off x="2303330" y="4318560"/>
              <a:ext cx="310071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…АС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59E7C1-D076-4B94-82DA-33A08FB2742C}"/>
                </a:ext>
              </a:extLst>
            </p:cNvPr>
            <p:cNvSpPr txBox="1"/>
            <p:nvPr/>
          </p:nvSpPr>
          <p:spPr>
            <a:xfrm>
              <a:off x="6405564" y="673689"/>
              <a:ext cx="363009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ТУ…А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F5752D-4170-4878-B2F6-EB55001A1D0D}"/>
                </a:ext>
              </a:extLst>
            </p:cNvPr>
            <p:cNvSpPr txBox="1"/>
            <p:nvPr/>
          </p:nvSpPr>
          <p:spPr>
            <a:xfrm>
              <a:off x="6772059" y="2516319"/>
              <a:ext cx="32251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...АЙ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05950E-5F22-442B-9172-92C6F9C71DF4}"/>
                </a:ext>
              </a:extLst>
            </p:cNvPr>
            <p:cNvSpPr txBox="1"/>
            <p:nvPr/>
          </p:nvSpPr>
          <p:spPr>
            <a:xfrm>
              <a:off x="6791022" y="4318560"/>
              <a:ext cx="311661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ВРА…</a:t>
              </a:r>
            </a:p>
          </p:txBody>
        </p:sp>
      </p:grpSp>
      <p:sp>
        <p:nvSpPr>
          <p:cNvPr id="21" name="Управляющая кнопка: &quot;Получить сведения&quot; 20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296C43A-4542-4556-A85C-6180C9A3C10A}"/>
              </a:ext>
            </a:extLst>
          </p:cNvPr>
          <p:cNvSpPr/>
          <p:nvPr/>
        </p:nvSpPr>
        <p:spPr>
          <a:xfrm>
            <a:off x="0" y="0"/>
            <a:ext cx="508765" cy="522514"/>
          </a:xfrm>
          <a:prstGeom prst="actionButtonInformation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928C4A2-D019-4D2C-A03F-5D1C1515D94E}"/>
              </a:ext>
            </a:extLst>
          </p:cNvPr>
          <p:cNvSpPr/>
          <p:nvPr/>
        </p:nvSpPr>
        <p:spPr>
          <a:xfrm>
            <a:off x="508765" y="0"/>
            <a:ext cx="3492594" cy="5461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Печь,чашка,час,туча,чай,врач</a:t>
            </a:r>
            <a:r>
              <a:rPr lang="ru-RU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BEBEC8-B684-4C4A-937C-9AA0E686E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90288">
            <a:off x="-106666" y="6281716"/>
            <a:ext cx="912514" cy="34484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C8FE085-E793-4F09-8159-69588E40AB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454">
            <a:off x="-114502" y="5926467"/>
            <a:ext cx="1055336" cy="105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5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0.00255 L -0.0017 0.00255 C 0.00703 -0.01551 0.01484 -0.03518 0.02461 -0.05162 C 0.05807 -0.10741 0.06575 -0.10648 0.1013 -0.15116 C 0.11341 -0.16643 0.12461 -0.18379 0.13671 -0.19907 C 0.1569 -0.22453 0.1776 -0.24861 0.19804 -0.27338 C 0.20533 -0.28217 0.21289 -0.29097 0.22031 -0.29977 C 0.23711 -0.32014 0.23945 -0.32754 0.25755 -0.3375 C 0.26171 -0.33981 0.26627 -0.34028 0.2707 -0.34143 C 0.27434 -0.34051 0.27812 -0.34051 0.28151 -0.33842 C 0.28815 -0.33449 0.29401 -0.32801 0.29817 -0.31805 C 0.29961 -0.31481 0.30039 -0.31065 0.30156 -0.30694 C 0.30481 -0.28518 0.30533 -0.29074 0.30039 -0.26227 C 0.29895 -0.25324 0.29856 -0.25347 0.29583 -0.25092 L 0.29583 -0.25092 " pathEditMode="relative" ptsTypes="AAAAAAAAAAAAA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286BB96A-3707-4327-95A0-16B29CADFB57}"/>
              </a:ext>
            </a:extLst>
          </p:cNvPr>
          <p:cNvSpPr/>
          <p:nvPr/>
        </p:nvSpPr>
        <p:spPr>
          <a:xfrm>
            <a:off x="8078401" y="488380"/>
            <a:ext cx="3382538" cy="2369737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Составь предложения что я увидела на лавочке. Начни так: Чарли увидела на лавочке…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2F01FA-1CE6-4339-B501-115E2CE2D0AF}"/>
              </a:ext>
            </a:extLst>
          </p:cNvPr>
          <p:cNvSpPr/>
          <p:nvPr/>
        </p:nvSpPr>
        <p:spPr>
          <a:xfrm>
            <a:off x="3911982" y="80117"/>
            <a:ext cx="4867633" cy="813657"/>
          </a:xfrm>
          <a:prstGeom prst="rect">
            <a:avLst/>
          </a:prstGeom>
          <a:solidFill>
            <a:srgbClr val="AFFBF7">
              <a:alpha val="4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CB1EC3-4B5E-4DDD-B16A-CCAA97A0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7167" y="-147858"/>
            <a:ext cx="1567544" cy="1567544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D2625A-D3AF-4581-9214-D5A4B3CF1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697" y="5356865"/>
            <a:ext cx="2065135" cy="2065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C92394-4B64-4DC9-AFA5-BBD3DFE636B7}"/>
              </a:ext>
            </a:extLst>
          </p:cNvPr>
          <p:cNvSpPr txBox="1"/>
          <p:nvPr/>
        </p:nvSpPr>
        <p:spPr>
          <a:xfrm>
            <a:off x="3410093" y="192505"/>
            <a:ext cx="5912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«Чудесные рассказы»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98B5D2-8261-4284-AAB4-368FFA0D5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3" y="2114079"/>
            <a:ext cx="6966199" cy="48763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AA7689-EB67-42BD-BD7D-6355EA5F46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711" y="1086607"/>
            <a:ext cx="5826553" cy="5826553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6B21ACA-DC5A-4144-BC05-6754894655E4}"/>
              </a:ext>
            </a:extLst>
          </p:cNvPr>
          <p:cNvSpPr/>
          <p:nvPr/>
        </p:nvSpPr>
        <p:spPr>
          <a:xfrm>
            <a:off x="4516428" y="2440738"/>
            <a:ext cx="1012131" cy="834757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ЖМИ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E8947D-FD4B-4AE4-BEC8-297B4D469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7431">
            <a:off x="975750" y="3589618"/>
            <a:ext cx="2081509" cy="20815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5E8CD3-C858-4CAC-8AF5-7EE647316C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09" y="4096862"/>
            <a:ext cx="1500976" cy="12600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8870AC6-FC3D-4871-AB4A-BA343E7D6D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71" y="3239015"/>
            <a:ext cx="901769" cy="17156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32830E-AF8B-4C83-98F6-77CA74FA0B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90288">
            <a:off x="250715" y="969583"/>
            <a:ext cx="912514" cy="3448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704AD1E-25EE-4310-9FDE-A090E607FF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454">
            <a:off x="94384" y="608348"/>
            <a:ext cx="1225175" cy="122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5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0.00555 L -0.00416 0.00578 C 0.12657 0.00671 0.28216 -0.03542 0.41706 0.03356 C 0.42774 0.03912 0.43776 0.04814 0.44753 0.05763 C 0.47305 0.08287 0.48295 0.10393 0.50104 0.14791 C 0.51758 0.18796 0.53216 0.23032 0.54792 0.27129 C 0.55664 0.29421 0.59258 0.38819 0.60144 0.40162 C 0.60534 0.40763 0.60977 0.41273 0.61328 0.41967 C 0.61875 0.43032 0.62396 0.44143 0.628 0.4537 C 0.63047 0.46157 0.63412 0.47407 0.6375 0.48078 C 0.64466 0.49537 0.6431 0.48958 0.65 0.49884 C 0.65157 0.50115 0.65287 0.50393 0.65443 0.50578 C 0.65534 0.50694 0.65638 0.50694 0.65729 0.50787 C 0.71159 0.56481 0.63425 0.48495 0.66797 0.52083 C 0.66888 0.52199 0.66979 0.52361 0.67084 0.52384 C 0.67227 0.52453 0.67383 0.52384 0.67539 0.52384 L 0.67539 0.52407 " pathEditMode="relative" rAng="0" ptsTypes="AAAAAAAAAAAAAAA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62" y="2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F65A083B-1745-424A-B3CB-7C4B4BE7E68F}"/>
              </a:ext>
            </a:extLst>
          </p:cNvPr>
          <p:cNvSpPr/>
          <p:nvPr/>
        </p:nvSpPr>
        <p:spPr>
          <a:xfrm>
            <a:off x="5855368" y="0"/>
            <a:ext cx="4324494" cy="2699988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Ура! Мы с тобой собрали все «чудо-ключи» и теперь ты настоящий </a:t>
            </a:r>
            <a:r>
              <a:rPr lang="ru-RU" sz="2000" b="1" dirty="0">
                <a:latin typeface="Comic Sans MS" panose="030F0702030302020204" pitchFamily="66" charset="0"/>
              </a:rPr>
              <a:t>чемпион звука Ч</a:t>
            </a:r>
            <a:r>
              <a:rPr lang="ru-RU" sz="2000" dirty="0">
                <a:latin typeface="Comic Sans MS" panose="030F0702030302020204" pitchFamily="66" charset="0"/>
              </a:rPr>
              <a:t>!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E08F54-35F1-480F-BE9D-82246DEC5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063" y="1045197"/>
            <a:ext cx="5943432" cy="59434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6C38C4-8FD5-44A1-A1FC-E87BA8814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9494">
            <a:off x="3656452" y="2880704"/>
            <a:ext cx="3838719" cy="270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793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228</Words>
  <Application>Microsoft Office PowerPoint</Application>
  <PresentationFormat>Широкоэкранный</PresentationFormat>
  <Paragraphs>42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21</cp:revision>
  <dcterms:created xsi:type="dcterms:W3CDTF">2025-09-17T10:32:04Z</dcterms:created>
  <dcterms:modified xsi:type="dcterms:W3CDTF">2025-09-19T10:39:19Z</dcterms:modified>
</cp:coreProperties>
</file>