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5" r:id="rId11"/>
    <p:sldId id="261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3B3"/>
    <a:srgbClr val="D98555"/>
    <a:srgbClr val="783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9FDB4-2087-4E5C-B45F-8E0D1DCB292D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208E5-802B-4AE6-A6E4-35DA0314B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319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208E5-802B-4AE6-A6E4-35DA0314B67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0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7058F-0A3B-4486-BB5E-726C088B8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28D931-3523-44EA-A897-A074A71454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F26916-A8E8-49B6-A299-A78EB7E1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0957B1-AEF0-44BC-BB34-48185B90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C838DB-2155-4D66-B06B-CFDDF28A7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10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7A712-5909-4D38-928B-19B37BC04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A1F365-3DBE-452E-A4D4-A7A058312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197E3D-A22C-446D-83A7-8F8FC1E9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181BE6-BFE3-47AC-97BD-E41312124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3F4EF7-82A1-4316-B417-6DFD56660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7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F1CD1-3252-4856-965E-3A58FFF2D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232380-565B-49FC-8B0C-0FCFEE14C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E5EF85-0B68-4DBD-AD6E-3970D61EE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D0D76C-74FC-44AE-BA43-6FF8483C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CAB10E-C6C8-42A5-A087-BAB3F337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46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72095-0C21-4AC1-95E1-90E9AD6A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7546F5-BBED-4B72-9977-A348D5C86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8A2832-811B-47FC-83A9-BF067D109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FE1FE8-BBF4-4488-BFD5-756990DB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EC3221-53DD-48AD-833B-1C078B010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DCA217-B781-49D1-A9DA-FAC3C7DC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6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505DC3-CB43-48DE-A115-212CCD4DA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C4B294-EFC7-485D-9755-F58410EE9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5863F6-A401-4EB8-9256-F0D384829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59F4E63-D9E6-452E-ABF7-16E2E069E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AF48C73-0B00-42BF-9B08-63FAA4762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2741CA4-9E61-4A69-83B8-B33EFAA6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7D56B30-86F3-46B1-9737-A830B5E6C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B8FB0F-4A88-4283-A86E-F576C5B13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48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1A319-FBBA-476E-A847-95D241829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783E0C9-1EAE-4D9C-802C-1B5685642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21B086-F4A2-4548-B209-4FC8D550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81160D-385D-4CD8-B5DD-9547CFBF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71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E8C155-62A6-4320-8082-A7BEAC8D1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B78660E-0040-4EE1-ABC5-A432CDED5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D31A62-1399-4B93-B5D2-2AD5352D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66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C28A3-6B9C-420D-9B1F-876405F4C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1BDE7A-A2FE-47CD-BEE1-9B4C30E97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588F96-5365-4847-8944-D74F8DD33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FADE72-2D39-4B8D-A528-46A2A99F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B4F018-D89A-4B22-9B8B-9DF474BC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3145D3-9606-4BC4-8A97-5DBDB7C7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821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ECFD4-352B-4B6F-9300-ABAF7128E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0ED12CC-EF93-4C6C-9261-86A4AD31D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89F79A-0C91-4409-B9CD-5529AA83F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3A13A0-9BA4-4A50-8D8E-5C92A0EF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142001-675E-4129-AC1B-2E38A6ABE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888E23-6CDE-4A4C-8AE3-49538B37F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52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F1C42-35B3-499D-88FD-0D80FBD2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4A7B87-00AD-43C8-A8F9-3ADC3D858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BBBF94-768D-4EDD-9468-C188DE8E7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161E16-818A-478D-8AB7-3F24A538B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675764-98DC-4CE8-B086-1C9E48EE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60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8F443A0-E08C-42D2-A130-F9D367934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9A4352-773B-42D0-A531-BAC1E2286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25728B-AF10-474A-9999-A3BE633D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755ACC-9D71-4D95-80CD-3AD2EFF14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76BB0A-D5CE-455B-9903-82370783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1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94002-0DDA-4D04-BCD8-83B2D8F45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B3AFEF-6159-42EE-BB73-BB9E4372D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2FA189-73C6-474C-85BB-7C470DAE3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F66A4-809A-407F-BD35-E2409E391EB3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0579CF-2D5C-4DE6-8DD3-5A0BF23C6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883F36-E2AE-43E3-AC17-BCD5EB34A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54F9E-CE45-4DE3-A200-B6F73D0A4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1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media1.mp3"/><Relationship Id="rId16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image" Target="../media/image3.svg"/><Relationship Id="rId11" Type="http://schemas.openxmlformats.org/officeDocument/2006/relationships/image" Target="../media/image9.png"/><Relationship Id="rId5" Type="http://schemas.openxmlformats.org/officeDocument/2006/relationships/image" Target="../media/image2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sv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5.sv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sv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5.sv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.svg"/><Relationship Id="rId21" Type="http://schemas.openxmlformats.org/officeDocument/2006/relationships/image" Target="../media/image48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2.png"/><Relationship Id="rId2" Type="http://schemas.openxmlformats.org/officeDocument/2006/relationships/image" Target="../media/image2.png"/><Relationship Id="rId16" Type="http://schemas.openxmlformats.org/officeDocument/2006/relationships/image" Target="../media/image44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1.png"/><Relationship Id="rId5" Type="http://schemas.openxmlformats.org/officeDocument/2006/relationships/image" Target="../media/image5.svg"/><Relationship Id="rId15" Type="http://schemas.openxmlformats.org/officeDocument/2006/relationships/image" Target="../media/image43.png"/><Relationship Id="rId23" Type="http://schemas.openxmlformats.org/officeDocument/2006/relationships/image" Target="../media/image50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4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svg"/><Relationship Id="rId7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56.svg"/><Relationship Id="rId5" Type="http://schemas.openxmlformats.org/officeDocument/2006/relationships/image" Target="../media/image5.svg"/><Relationship Id="rId10" Type="http://schemas.openxmlformats.org/officeDocument/2006/relationships/image" Target="../media/image5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svg"/><Relationship Id="rId7" Type="http://schemas.openxmlformats.org/officeDocument/2006/relationships/image" Target="../media/image58.png"/><Relationship Id="rId12" Type="http://schemas.openxmlformats.org/officeDocument/2006/relationships/image" Target="../media/image5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55.png"/><Relationship Id="rId5" Type="http://schemas.openxmlformats.org/officeDocument/2006/relationships/image" Target="../media/image5.svg"/><Relationship Id="rId10" Type="http://schemas.openxmlformats.org/officeDocument/2006/relationships/image" Target="../media/image60.png"/><Relationship Id="rId4" Type="http://schemas.openxmlformats.org/officeDocument/2006/relationships/image" Target="../media/image4.png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3.svg"/><Relationship Id="rId7" Type="http://schemas.openxmlformats.org/officeDocument/2006/relationships/image" Target="../media/image6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svg"/><Relationship Id="rId7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68.png"/><Relationship Id="rId5" Type="http://schemas.openxmlformats.org/officeDocument/2006/relationships/image" Target="../media/image5.svg"/><Relationship Id="rId10" Type="http://schemas.openxmlformats.org/officeDocument/2006/relationships/image" Target="../media/image67.png"/><Relationship Id="rId4" Type="http://schemas.openxmlformats.org/officeDocument/2006/relationships/image" Target="../media/image4.png"/><Relationship Id="rId9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svg"/><Relationship Id="rId7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.svg"/><Relationship Id="rId10" Type="http://schemas.openxmlformats.org/officeDocument/2006/relationships/image" Target="../media/image70.png"/><Relationship Id="rId4" Type="http://schemas.openxmlformats.org/officeDocument/2006/relationships/image" Target="../media/image4.png"/><Relationship Id="rId9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6.svg"/><Relationship Id="rId7" Type="http://schemas.openxmlformats.org/officeDocument/2006/relationships/image" Target="../media/image5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3.sv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76.png"/><Relationship Id="rId5" Type="http://schemas.openxmlformats.org/officeDocument/2006/relationships/image" Target="../media/image5.svg"/><Relationship Id="rId10" Type="http://schemas.openxmlformats.org/officeDocument/2006/relationships/image" Target="../media/image75.png"/><Relationship Id="rId4" Type="http://schemas.openxmlformats.org/officeDocument/2006/relationships/image" Target="../media/image4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gif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узырек для мыслей: облако 16">
            <a:extLst>
              <a:ext uri="{FF2B5EF4-FFF2-40B4-BE49-F238E27FC236}">
                <a16:creationId xmlns:a16="http://schemas.microsoft.com/office/drawing/2014/main" id="{5A197681-1464-471D-9ECB-E68B81C26078}"/>
              </a:ext>
            </a:extLst>
          </p:cNvPr>
          <p:cNvSpPr/>
          <p:nvPr/>
        </p:nvSpPr>
        <p:spPr>
          <a:xfrm>
            <a:off x="8001307" y="1673696"/>
            <a:ext cx="3255092" cy="2157090"/>
          </a:xfrm>
          <a:prstGeom prst="cloudCallou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Привет! Я Арина и друг Рома приглашаем тебя в осеннюю академию, будет интересно!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966F76-D3BF-4330-9180-8E8073528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3C72522-1FD8-46DD-9CD5-6A92DC7115D9}"/>
              </a:ext>
            </a:extLst>
          </p:cNvPr>
          <p:cNvSpPr/>
          <p:nvPr/>
        </p:nvSpPr>
        <p:spPr>
          <a:xfrm>
            <a:off x="2319936" y="656909"/>
            <a:ext cx="6579554" cy="1264295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«Осенняя Академия»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10" name="Рисунок 9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1E2AA42-2F30-4B20-8000-44483E219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78D8E8-1A51-4B00-AFC1-56B3E1CA1F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83" y="2131308"/>
            <a:ext cx="4822945" cy="48229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795E8E1-21CC-4F6E-A295-5986C1EED0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845" y="2657259"/>
            <a:ext cx="5523069" cy="414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94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32E111-0775-4445-B4CA-12389B68DB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F2ED6FF-B56D-4E78-B515-B64F0EE1B5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84021F-5340-4278-B8EF-A0A47805B2EE}"/>
              </a:ext>
            </a:extLst>
          </p:cNvPr>
          <p:cNvSpPr txBox="1"/>
          <p:nvPr/>
        </p:nvSpPr>
        <p:spPr>
          <a:xfrm>
            <a:off x="2846328" y="233756"/>
            <a:ext cx="6799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Артикуляционная гимнастика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9E54AD-0EA4-40B9-9684-7294DB058B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3570" y="2949456"/>
            <a:ext cx="5211392" cy="3908544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6029126-37E0-47D3-B0C9-B38F956C2998}"/>
              </a:ext>
            </a:extLst>
          </p:cNvPr>
          <p:cNvGrpSpPr/>
          <p:nvPr/>
        </p:nvGrpSpPr>
        <p:grpSpPr>
          <a:xfrm>
            <a:off x="3231338" y="5467492"/>
            <a:ext cx="1479742" cy="893275"/>
            <a:chOff x="1883339" y="1274775"/>
            <a:chExt cx="2043969" cy="108098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E605844-D626-40C8-9694-77D9536D2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3339" y="1522770"/>
              <a:ext cx="1568005" cy="78400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C90249B-B738-4CEC-9303-6D1DC5EC4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6328" y="1274775"/>
              <a:ext cx="1080980" cy="1080980"/>
            </a:xfrm>
            <a:prstGeom prst="rect">
              <a:avLst/>
            </a:prstGeom>
          </p:spPr>
        </p:pic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016520-50A7-4CBF-AF9D-DC03B49D3B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977" y="2936217"/>
            <a:ext cx="1162401" cy="138587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E6778C0-C436-49D7-B892-619602D567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85" y="2476161"/>
            <a:ext cx="1053754" cy="10444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E7E3EED-8615-4321-8676-97A8599DC70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335" y="4839246"/>
            <a:ext cx="1158833" cy="86799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386418A-6C9C-40B9-A709-156003A2725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117" y="1262483"/>
            <a:ext cx="1157982" cy="97965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03C8BD3-C1B4-4AA9-B2F4-6A9B5526EFE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08" y="3405259"/>
            <a:ext cx="1210606" cy="121060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96A432F-46BE-4EFE-A765-B6E7331343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865" y="1692299"/>
            <a:ext cx="2272822" cy="128362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3D8C37D-0A3C-4814-BDB8-D92F56F17D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53" y="1206033"/>
            <a:ext cx="1868788" cy="209036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73105E7-3CAD-410F-823C-EF6D4FFC61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054" y="2394960"/>
            <a:ext cx="2092488" cy="234059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A8EB750-3392-4450-9E06-F162919D367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029" y="684068"/>
            <a:ext cx="1947657" cy="217858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0BDE22F-CE8C-433C-9FA4-F47B7BA6475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379" y="2998407"/>
            <a:ext cx="1868788" cy="209036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03DE756-52C0-4BA1-A7BE-F2BBEA0AFA1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226">
            <a:off x="2820342" y="4631749"/>
            <a:ext cx="2216311" cy="247909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99EDFA4-7816-4536-893E-9E15EFF759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426" y="1891033"/>
            <a:ext cx="2092488" cy="234059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EDAE991-AAE4-497A-8C5C-EBDF51AC00B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255" y="4018393"/>
            <a:ext cx="2094082" cy="2342374"/>
          </a:xfrm>
          <a:prstGeom prst="rect">
            <a:avLst/>
          </a:prstGeom>
        </p:spPr>
      </p:pic>
      <p:pic>
        <p:nvPicPr>
          <p:cNvPr id="32" name="tts_1757325469">
            <a:hlinkClick r:id="" action="ppaction://media"/>
            <a:extLst>
              <a:ext uri="{FF2B5EF4-FFF2-40B4-BE49-F238E27FC236}">
                <a16:creationId xmlns:a16="http://schemas.microsoft.com/office/drawing/2014/main" id="{1C4108A5-A0E7-4D59-AB7B-F5C1BD64B0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56589" y="54600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7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 showWhenStopped="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60BFBED-3A49-4E5F-A530-DBEC6FDB3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1858">
            <a:off x="4159923" y="418652"/>
            <a:ext cx="2033192" cy="269654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EBC1A0-A2D2-4612-BD99-CD6E2C530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BBF1F89-C4AD-4BC5-9CB3-383DCCDB4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398A8B-E932-4BB1-AB09-F2A588176D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91" y="2344787"/>
            <a:ext cx="4641325" cy="4641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BE0D44-76FD-4489-8363-253E126D69BD}"/>
              </a:ext>
            </a:extLst>
          </p:cNvPr>
          <p:cNvSpPr txBox="1"/>
          <p:nvPr/>
        </p:nvSpPr>
        <p:spPr>
          <a:xfrm>
            <a:off x="2708824" y="130629"/>
            <a:ext cx="7163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Дыхательная гимнастика</a:t>
            </a:r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8646DF03-9DE8-4229-B41C-433178422022}"/>
              </a:ext>
            </a:extLst>
          </p:cNvPr>
          <p:cNvSpPr/>
          <p:nvPr/>
        </p:nvSpPr>
        <p:spPr>
          <a:xfrm>
            <a:off x="6373300" y="1766923"/>
            <a:ext cx="2660698" cy="2014430"/>
          </a:xfrm>
          <a:prstGeom prst="cloudCallout">
            <a:avLst/>
          </a:prstGeom>
          <a:solidFill>
            <a:srgbClr val="783E28"/>
          </a:solidFill>
          <a:ln>
            <a:solidFill>
              <a:srgbClr val="78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Устроим листопад? Дуй на лист и нажимай на него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325C41-A421-4314-8332-09B02C56AE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62257">
            <a:off x="261436" y="405635"/>
            <a:ext cx="2791114" cy="31220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D09B70-9ABB-41EC-A772-4BD93A653C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60624">
            <a:off x="9148220" y="783761"/>
            <a:ext cx="2791114" cy="31220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A7368C-C64B-4C5B-9E59-7E0FAEACB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2525">
            <a:off x="425889" y="3317178"/>
            <a:ext cx="2033192" cy="269654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2AAD71D-3BE8-4B0F-AD36-A194934A5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0880">
            <a:off x="7795324" y="3546156"/>
            <a:ext cx="2033192" cy="269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87"/>
    </mc:Choice>
    <mc:Fallback xmlns="">
      <p:transition spd="slow" advTm="70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69 0.18032 L -0.07369 0.18032 C -0.07734 0.18565 -0.08086 0.1912 -0.0845 0.19629 C -0.08685 0.19954 -0.08958 0.20185 -0.09179 0.20532 C -0.10052 0.21875 -0.10481 0.22963 -0.11263 0.24444 C -0.1164 0.25116 -0.12044 0.25717 -0.12395 0.26435 C -0.12903 0.27477 -0.13619 0.29514 -0.13971 0.30648 C -0.14218 0.31458 -0.14414 0.32338 -0.14648 0.33148 C -0.15052 0.34537 -0.15442 0.35949 -0.15898 0.37268 C -0.1625 0.3831 -0.16692 0.39259 -0.17083 0.40278 C -0.17474 0.41319 -0.17799 0.42454 -0.18203 0.43472 C -0.19362 0.46366 -0.20573 0.49166 -0.21757 0.52014 C -0.22135 0.52916 -0.22552 0.5375 -0.2289 0.54699 C -0.23151 0.55486 -0.2332 0.56366 -0.23671 0.57014 C -0.24127 0.57847 -0.24583 0.5868 -0.25026 0.59514 C -0.25182 0.59815 -0.25312 0.60162 -0.25481 0.60416 C -0.2569 0.60717 -0.25872 0.61065 -0.26106 0.61319 C -0.26705 0.62014 -0.26458 0.61435 -0.26888 0.62037 C -0.28567 0.64329 -0.26289 0.61389 -0.27734 0.63241 C -0.2776 0.63403 -0.27773 0.63565 -0.27799 0.63727 C -0.27812 0.63866 -0.27851 0.64004 -0.27851 0.64143 C -0.27851 0.64329 -0.27825 0.64537 -0.27799 0.64745 C -0.27773 0.64838 -0.27721 0.6493 -0.27682 0.65046 C -0.27643 0.65463 -0.27526 0.66088 -0.27799 0.66435 C -0.28125 0.66898 -0.28073 0.6618 -0.28073 0.66041 L -0.28073 0.66041 L -0.27734 0.64236 " pathEditMode="relative" ptsTypes="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05 0.19838 L 0.04505 0.19838 C 0.05026 0.20486 0.0556 0.21134 0.0608 0.21828 C 0.06393 0.22245 0.06666 0.22731 0.06979 0.23125 C 0.08333 0.24884 0.07617 0.23518 0.08841 0.2574 C 0.0944 0.26828 0.10013 0.27939 0.10586 0.2905 C 0.10911 0.29675 0.11185 0.30416 0.11549 0.30949 C 0.11979 0.31597 0.12396 0.32268 0.12851 0.32847 C 0.14531 0.35115 0.15104 0.35671 0.16679 0.37569 L 0.18659 0.39976 C 0.1875 0.40092 0.22226 0.44189 0.22317 0.44398 C 0.22995 0.45833 0.24062 0.47963 0.24401 0.49606 C 0.24648 0.50763 0.24948 0.51898 0.25143 0.53101 L 0.2582 0.5743 C 0.25872 0.58888 0.25924 0.59583 0.2582 0.61134 C 0.25794 0.61504 0.25703 0.61851 0.25651 0.62222 C 0.25521 0.64189 0.25703 0.61898 0.25312 0.64537 C 0.25247 0.6493 0.25221 0.65347 0.25195 0.6574 C 0.2513 0.66574 0.25169 0.66689 0.25078 0.67453 C 0.25052 0.67754 0.25013 0.68055 0.24974 0.68356 C 0.24935 0.68588 0.24896 0.68819 0.24857 0.6905 C 0.24844 0.69189 0.24817 0.69305 0.24804 0.69444 C 0.25221 0.70069 0.25078 0.69838 0.25247 0.70162 L 0.25247 0.70162 " pathEditMode="relative" ptsTypes="AAAAAAAAAAAAAAAAAAAAAA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8 0.14838 L -0.02188 0.14838 C -0.0276 0.17106 -0.0207 0.14514 -0.03659 0.18634 C -0.05039 0.22222 -0.03763 0.19537 -0.05182 0.24051 C -0.07162 0.3037 -0.06081 0.24792 -0.07604 0.32176 C -0.07813 0.33171 -0.07956 0.34236 -0.08112 0.35278 C -0.08503 0.38032 -0.09245 0.43588 -0.09245 0.43588 C -0.09219 0.45532 -0.09245 0.47477 -0.0918 0.49421 C -0.09154 0.50463 -0.0901 0.51481 -0.08958 0.52523 C -0.08854 0.54467 -0.08828 0.56875 -0.08789 0.58842 C -0.08854 0.60555 -0.08932 0.6412 -0.09128 0.66157 C -0.09193 0.66852 -0.0931 0.67546 -0.09414 0.68264 C -0.09427 0.69792 -0.09427 0.71319 -0.09466 0.7287 C -0.09518 0.75648 -0.09518 0.73032 -0.09518 0.73657 L -0.09518 0.73657 L -0.0957 0.72963 " pathEditMode="relative" ptsTypes="AAAAAAAAAAAAAAAA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8 0.14838 L -0.02188 0.14862 C -0.0276 0.17107 -0.0207 0.14514 -0.03659 0.18635 C -0.05039 0.22223 -0.03763 0.19537 -0.05195 0.24051 C -0.07162 0.30371 -0.06081 0.24792 -0.07604 0.32176 C -0.07813 0.33172 -0.07956 0.34237 -0.08112 0.35278 C -0.08503 0.38033 -0.09245 0.43588 -0.09245 0.43612 C -0.09219 0.45533 -0.09245 0.47477 -0.0918 0.49422 C -0.09154 0.50463 -0.0901 0.51482 -0.08958 0.52524 C -0.08854 0.54468 -0.08828 0.56875 -0.08789 0.58843 C -0.08854 0.60556 -0.08932 0.64121 -0.09128 0.66158 C -0.09193 0.66852 -0.0931 0.67547 -0.09414 0.68264 C -0.09427 0.69792 -0.09427 0.7132 -0.09466 0.72871 C -0.09518 0.75649 -0.09518 0.73033 -0.09518 0.73658 L -0.09518 0.73681 L -0.0957 0.72963 " pathEditMode="relative" rAng="0" ptsTypes="AAAAAAAAAAAAAAAA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2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8 0.14838 L -0.02188 0.14861 C -0.02761 0.17106 -0.02071 0.14514 -0.03659 0.18634 C -0.05039 0.22222 -0.03763 0.19537 -0.05196 0.24051 C -0.07162 0.3037 -0.06081 0.24791 -0.07605 0.32176 C -0.07813 0.33171 -0.07956 0.34236 -0.08112 0.35278 C -0.08503 0.38032 -0.09245 0.43588 -0.09245 0.43611 C -0.09219 0.45532 -0.09245 0.47477 -0.0918 0.49421 C -0.09154 0.50463 -0.09011 0.51481 -0.08959 0.52523 C -0.08855 0.54467 -0.08828 0.56875 -0.08789 0.58842 C -0.08855 0.60555 -0.08933 0.6412 -0.09128 0.66157 C -0.09193 0.66852 -0.0931 0.67546 -0.09414 0.68264 C -0.09427 0.69791 -0.09427 0.71319 -0.09467 0.7287 C -0.09519 0.75648 -0.09519 0.73032 -0.09519 0.73657 L -0.09519 0.7368 L -0.09571 0.72963 " pathEditMode="relative" rAng="0" ptsTypes="AAAAAAAAAAAAAA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2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A43BF-C508-47B9-AA9B-65F5146EF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955" y="90117"/>
            <a:ext cx="10024597" cy="975537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Осенние месяцы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D1255D-EF46-4435-9813-919E302F9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4" name="Рисунок 3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B1235D-60B0-4DA3-A355-AB7918822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D299C52-06E1-47FE-AAC6-E3E973B74426}"/>
              </a:ext>
            </a:extLst>
          </p:cNvPr>
          <p:cNvGrpSpPr/>
          <p:nvPr/>
        </p:nvGrpSpPr>
        <p:grpSpPr>
          <a:xfrm>
            <a:off x="135360" y="880024"/>
            <a:ext cx="3343485" cy="4641799"/>
            <a:chOff x="8653719" y="741063"/>
            <a:chExt cx="3117897" cy="4463044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68022524-2541-49BC-9CA0-EBCAEDCC2AFF}"/>
                </a:ext>
              </a:extLst>
            </p:cNvPr>
            <p:cNvSpPr/>
            <p:nvPr/>
          </p:nvSpPr>
          <p:spPr>
            <a:xfrm>
              <a:off x="8712158" y="1309314"/>
              <a:ext cx="3059458" cy="389479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dirty="0">
                <a:latin typeface="Comic Sans MS" panose="030F0702030302020204" pitchFamily="66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2D0992-7EE8-4999-BACA-4A894E040483}"/>
                </a:ext>
              </a:extLst>
            </p:cNvPr>
            <p:cNvSpPr txBox="1"/>
            <p:nvPr/>
          </p:nvSpPr>
          <p:spPr>
            <a:xfrm>
              <a:off x="9188831" y="4610529"/>
              <a:ext cx="22574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Сентябрь</a:t>
              </a:r>
              <a:endPara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466BF40-2B5C-4047-AEEC-895051B21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3719" y="741063"/>
              <a:ext cx="1747415" cy="184326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0091599-9299-40B3-BA2A-3EEE917DB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2158" y="1999530"/>
              <a:ext cx="2910783" cy="2782709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72D8DD6-480B-451F-8791-09BA3C4FD2AD}"/>
              </a:ext>
            </a:extLst>
          </p:cNvPr>
          <p:cNvGrpSpPr/>
          <p:nvPr/>
        </p:nvGrpSpPr>
        <p:grpSpPr>
          <a:xfrm>
            <a:off x="3319411" y="800326"/>
            <a:ext cx="4320706" cy="4755174"/>
            <a:chOff x="7742432" y="632054"/>
            <a:chExt cx="4029184" cy="4572053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AEC40AD2-F826-4FF7-9847-A9B44DAF76F0}"/>
                </a:ext>
              </a:extLst>
            </p:cNvPr>
            <p:cNvSpPr/>
            <p:nvPr/>
          </p:nvSpPr>
          <p:spPr>
            <a:xfrm>
              <a:off x="8712158" y="1309314"/>
              <a:ext cx="3059458" cy="389479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11F126-8A79-428E-BEF2-11282C221687}"/>
                </a:ext>
              </a:extLst>
            </p:cNvPr>
            <p:cNvSpPr txBox="1"/>
            <p:nvPr/>
          </p:nvSpPr>
          <p:spPr>
            <a:xfrm>
              <a:off x="9188831" y="4610529"/>
              <a:ext cx="2257495" cy="562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Октябрь</a:t>
              </a:r>
              <a:endPara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118FC6C1-0860-4E9A-983B-535AD1859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42432" y="632054"/>
              <a:ext cx="2956831" cy="170725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86A2CD0-AC0F-481C-BB54-A17A92BF7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84921" y="1999530"/>
              <a:ext cx="2765256" cy="2782709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7F8CB42E-74F8-407D-BE8D-36C5BDD51E17}"/>
              </a:ext>
            </a:extLst>
          </p:cNvPr>
          <p:cNvGrpSpPr/>
          <p:nvPr/>
        </p:nvGrpSpPr>
        <p:grpSpPr>
          <a:xfrm>
            <a:off x="8152485" y="880024"/>
            <a:ext cx="3648905" cy="4742923"/>
            <a:chOff x="8368906" y="643834"/>
            <a:chExt cx="3402710" cy="4560273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D461DC66-770A-4B8B-98EE-1AF0D7C5EBAD}"/>
                </a:ext>
              </a:extLst>
            </p:cNvPr>
            <p:cNvSpPr/>
            <p:nvPr/>
          </p:nvSpPr>
          <p:spPr>
            <a:xfrm>
              <a:off x="8712158" y="1309314"/>
              <a:ext cx="3059458" cy="389479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dirty="0">
                <a:latin typeface="Comic Sans MS" panose="030F0702030302020204" pitchFamily="66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B1FD0EA-BEFD-4F71-83B6-15F38FDC6C4B}"/>
                </a:ext>
              </a:extLst>
            </p:cNvPr>
            <p:cNvSpPr txBox="1"/>
            <p:nvPr/>
          </p:nvSpPr>
          <p:spPr>
            <a:xfrm>
              <a:off x="9188831" y="4610529"/>
              <a:ext cx="2257495" cy="562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Ноябрь</a:t>
              </a:r>
              <a:endPara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5F1FBEF-254C-4F0C-8C7D-4E6EFF067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68906" y="643834"/>
              <a:ext cx="1910415" cy="1831862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E0E1389-BD7B-41FE-B8FF-AD463D28C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12158" y="2190411"/>
              <a:ext cx="2910783" cy="2400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8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05CF377F-A3D9-4EF5-9F08-3522B3FF8EE7}"/>
              </a:ext>
            </a:extLst>
          </p:cNvPr>
          <p:cNvSpPr/>
          <p:nvPr/>
        </p:nvSpPr>
        <p:spPr>
          <a:xfrm>
            <a:off x="605017" y="1973178"/>
            <a:ext cx="2729450" cy="1883802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Давай сделаем разминку. Повторяй за мной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8B90ED-43B5-4F60-B4B6-B3F4B4BB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1A2EC3-AB55-4773-BC17-42E1AA65F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999516-B920-4B0A-8897-546FF5106D41}"/>
              </a:ext>
            </a:extLst>
          </p:cNvPr>
          <p:cNvSpPr txBox="1"/>
          <p:nvPr/>
        </p:nvSpPr>
        <p:spPr>
          <a:xfrm>
            <a:off x="2571320" y="616628"/>
            <a:ext cx="6937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Нейроупражнение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«Хлопни, топни, подпрыгни»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10DFB2-27A2-4C2C-A76B-18B8D2576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9817" y="3721195"/>
            <a:ext cx="4182406" cy="3136805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52D3E27-E0C3-4CAE-8108-C53C4CAB6969}"/>
              </a:ext>
            </a:extLst>
          </p:cNvPr>
          <p:cNvGrpSpPr/>
          <p:nvPr/>
        </p:nvGrpSpPr>
        <p:grpSpPr>
          <a:xfrm>
            <a:off x="1969742" y="3855281"/>
            <a:ext cx="2860508" cy="1749716"/>
            <a:chOff x="3334467" y="1811631"/>
            <a:chExt cx="2860508" cy="1749716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D6C036D2-8DBF-4745-B356-46F4CF671AB3}"/>
                </a:ext>
              </a:extLst>
            </p:cNvPr>
            <p:cNvSpPr/>
            <p:nvPr/>
          </p:nvSpPr>
          <p:spPr>
            <a:xfrm>
              <a:off x="3396342" y="1876926"/>
              <a:ext cx="2612571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F2E5442-3F5A-4712-AE49-170E8AFD9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4467" y="1811631"/>
              <a:ext cx="2860508" cy="1619846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151DC7D-D6F0-46F5-AF97-137C8808CC40}"/>
              </a:ext>
            </a:extLst>
          </p:cNvPr>
          <p:cNvGrpSpPr/>
          <p:nvPr/>
        </p:nvGrpSpPr>
        <p:grpSpPr>
          <a:xfrm>
            <a:off x="4823375" y="2586789"/>
            <a:ext cx="2655713" cy="1684421"/>
            <a:chOff x="3353200" y="1876926"/>
            <a:chExt cx="2655713" cy="1684421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2DA9A546-3D51-4F8A-B5D6-F4AD9FFC2D30}"/>
                </a:ext>
              </a:extLst>
            </p:cNvPr>
            <p:cNvSpPr/>
            <p:nvPr/>
          </p:nvSpPr>
          <p:spPr>
            <a:xfrm>
              <a:off x="3396342" y="1876926"/>
              <a:ext cx="2612571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92BA91C-B284-4CD4-8A56-45F4522F5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" t="1848" r="26191" b="1848"/>
            <a:stretch/>
          </p:blipFill>
          <p:spPr>
            <a:xfrm>
              <a:off x="3353200" y="1932861"/>
              <a:ext cx="2092564" cy="1377385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685FA02-0D66-4080-A319-64ABEC7FB3F6}"/>
              </a:ext>
            </a:extLst>
          </p:cNvPr>
          <p:cNvGrpSpPr/>
          <p:nvPr/>
        </p:nvGrpSpPr>
        <p:grpSpPr>
          <a:xfrm>
            <a:off x="7709809" y="4020109"/>
            <a:ext cx="2612571" cy="2038620"/>
            <a:chOff x="3396342" y="1876926"/>
            <a:chExt cx="2612571" cy="2038620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0E66CA97-D85A-453D-B99B-350F73D7A57D}"/>
                </a:ext>
              </a:extLst>
            </p:cNvPr>
            <p:cNvSpPr/>
            <p:nvPr/>
          </p:nvSpPr>
          <p:spPr>
            <a:xfrm>
              <a:off x="3396342" y="1876926"/>
              <a:ext cx="2612571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5FB64368-DB5E-438F-8D73-59FFD4706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75529" y="1923306"/>
              <a:ext cx="1992240" cy="1992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771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8B90ED-43B5-4F60-B4B6-B3F4B4BB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1A2EC3-AB55-4773-BC17-42E1AA65F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34917D-09E7-4CBE-8ED7-80210E49EEB8}"/>
              </a:ext>
            </a:extLst>
          </p:cNvPr>
          <p:cNvSpPr txBox="1"/>
          <p:nvPr/>
        </p:nvSpPr>
        <p:spPr>
          <a:xfrm>
            <a:off x="3458219" y="407026"/>
            <a:ext cx="5651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«Подбери слово»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FBBD2C8-ED8E-4E1B-978A-FA893A47E0F7}"/>
              </a:ext>
            </a:extLst>
          </p:cNvPr>
          <p:cNvGrpSpPr/>
          <p:nvPr/>
        </p:nvGrpSpPr>
        <p:grpSpPr>
          <a:xfrm>
            <a:off x="9321036" y="4161207"/>
            <a:ext cx="2316939" cy="1828800"/>
            <a:chOff x="9321036" y="4161207"/>
            <a:chExt cx="2316939" cy="1828800"/>
          </a:xfrm>
        </p:grpSpPr>
        <p:sp>
          <p:nvSpPr>
            <p:cNvPr id="12" name="Облако 11">
              <a:extLst>
                <a:ext uri="{FF2B5EF4-FFF2-40B4-BE49-F238E27FC236}">
                  <a16:creationId xmlns:a16="http://schemas.microsoft.com/office/drawing/2014/main" id="{6AF3C838-9438-47DE-ABE2-C0BA3C198D82}"/>
                </a:ext>
              </a:extLst>
            </p:cNvPr>
            <p:cNvSpPr/>
            <p:nvPr/>
          </p:nvSpPr>
          <p:spPr>
            <a:xfrm>
              <a:off x="9321036" y="4161207"/>
              <a:ext cx="2316939" cy="1828800"/>
            </a:xfrm>
            <a:prstGeom prst="cloud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Comic Sans MS" panose="030F0702030302020204" pitchFamily="66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50A6F7C-5B1D-411F-A6C8-224F6722E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0298" y="4252752"/>
              <a:ext cx="2198414" cy="124395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EC958B-DDE0-470C-83CF-CC3D97F24C12}"/>
                </a:ext>
              </a:extLst>
            </p:cNvPr>
            <p:cNvSpPr txBox="1"/>
            <p:nvPr/>
          </p:nvSpPr>
          <p:spPr>
            <a:xfrm>
              <a:off x="9380299" y="5307645"/>
              <a:ext cx="19981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Морозный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32DBB97-A764-4EDE-B4F0-7B96E406E960}"/>
              </a:ext>
            </a:extLst>
          </p:cNvPr>
          <p:cNvGrpSpPr/>
          <p:nvPr/>
        </p:nvGrpSpPr>
        <p:grpSpPr>
          <a:xfrm>
            <a:off x="378135" y="1172218"/>
            <a:ext cx="2316939" cy="1828800"/>
            <a:chOff x="9321036" y="4161207"/>
            <a:chExt cx="2316939" cy="1828800"/>
          </a:xfrm>
        </p:grpSpPr>
        <p:sp>
          <p:nvSpPr>
            <p:cNvPr id="25" name="Облако 24">
              <a:extLst>
                <a:ext uri="{FF2B5EF4-FFF2-40B4-BE49-F238E27FC236}">
                  <a16:creationId xmlns:a16="http://schemas.microsoft.com/office/drawing/2014/main" id="{00598588-7508-4FB8-8591-587CC9228E75}"/>
                </a:ext>
              </a:extLst>
            </p:cNvPr>
            <p:cNvSpPr/>
            <p:nvPr/>
          </p:nvSpPr>
          <p:spPr>
            <a:xfrm>
              <a:off x="9321036" y="4161207"/>
              <a:ext cx="2316939" cy="1828800"/>
            </a:xfrm>
            <a:prstGeom prst="cloud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Comic Sans MS" panose="030F0702030302020204" pitchFamily="66" charset="0"/>
              </a:endParaRP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8C5EC7E5-FF3F-4B2A-8F1D-1F0E0E7E6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59753">
              <a:off x="10076462" y="4196961"/>
              <a:ext cx="806085" cy="124395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D22752-B956-4B44-93ED-BA6474EBA564}"/>
                </a:ext>
              </a:extLst>
            </p:cNvPr>
            <p:cNvSpPr txBox="1"/>
            <p:nvPr/>
          </p:nvSpPr>
          <p:spPr>
            <a:xfrm>
              <a:off x="9380299" y="5307645"/>
              <a:ext cx="19981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Холодный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7611E4A-80A9-4810-A355-36CC217CACB6}"/>
              </a:ext>
            </a:extLst>
          </p:cNvPr>
          <p:cNvGrpSpPr/>
          <p:nvPr/>
        </p:nvGrpSpPr>
        <p:grpSpPr>
          <a:xfrm>
            <a:off x="554025" y="4532618"/>
            <a:ext cx="2316939" cy="1878493"/>
            <a:chOff x="9321036" y="4111514"/>
            <a:chExt cx="2316939" cy="1878493"/>
          </a:xfrm>
        </p:grpSpPr>
        <p:sp>
          <p:nvSpPr>
            <p:cNvPr id="29" name="Облако 28">
              <a:extLst>
                <a:ext uri="{FF2B5EF4-FFF2-40B4-BE49-F238E27FC236}">
                  <a16:creationId xmlns:a16="http://schemas.microsoft.com/office/drawing/2014/main" id="{2E39B460-215D-45AF-AFFD-32D3FCFFE2EC}"/>
                </a:ext>
              </a:extLst>
            </p:cNvPr>
            <p:cNvSpPr/>
            <p:nvPr/>
          </p:nvSpPr>
          <p:spPr>
            <a:xfrm>
              <a:off x="9321036" y="4161207"/>
              <a:ext cx="2316939" cy="1828800"/>
            </a:xfrm>
            <a:prstGeom prst="cloud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Comic Sans MS" panose="030F0702030302020204" pitchFamily="66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03CF8E63-8134-479B-BAF9-1A5A997B9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64506" y="4111514"/>
              <a:ext cx="1146944" cy="138519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4FEEE01-4435-4724-8565-5BF3D6B9AB93}"/>
                </a:ext>
              </a:extLst>
            </p:cNvPr>
            <p:cNvSpPr txBox="1"/>
            <p:nvPr/>
          </p:nvSpPr>
          <p:spPr>
            <a:xfrm>
              <a:off x="9380299" y="5307645"/>
              <a:ext cx="19981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Трусливый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2B832AD6-E2EE-4ADD-B863-5E4A25040E13}"/>
              </a:ext>
            </a:extLst>
          </p:cNvPr>
          <p:cNvGrpSpPr/>
          <p:nvPr/>
        </p:nvGrpSpPr>
        <p:grpSpPr>
          <a:xfrm>
            <a:off x="9198404" y="1139547"/>
            <a:ext cx="2316939" cy="1828800"/>
            <a:chOff x="9321036" y="4161207"/>
            <a:chExt cx="2316939" cy="1828800"/>
          </a:xfrm>
        </p:grpSpPr>
        <p:sp>
          <p:nvSpPr>
            <p:cNvPr id="34" name="Облако 33">
              <a:extLst>
                <a:ext uri="{FF2B5EF4-FFF2-40B4-BE49-F238E27FC236}">
                  <a16:creationId xmlns:a16="http://schemas.microsoft.com/office/drawing/2014/main" id="{26AE803C-D8B7-4B6F-B42C-15E8A1F0CFF1}"/>
                </a:ext>
              </a:extLst>
            </p:cNvPr>
            <p:cNvSpPr/>
            <p:nvPr/>
          </p:nvSpPr>
          <p:spPr>
            <a:xfrm>
              <a:off x="9321036" y="4161207"/>
              <a:ext cx="2316939" cy="1828800"/>
            </a:xfrm>
            <a:prstGeom prst="cloud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Comic Sans MS" panose="030F0702030302020204" pitchFamily="66" charset="0"/>
              </a:endParaRPr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4BBC98CE-90F8-411E-A5D7-9D1B255AB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82891" y="4401536"/>
              <a:ext cx="1528559" cy="107304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62469B-F189-441B-91C6-02611B3BC860}"/>
                </a:ext>
              </a:extLst>
            </p:cNvPr>
            <p:cNvSpPr txBox="1"/>
            <p:nvPr/>
          </p:nvSpPr>
          <p:spPr>
            <a:xfrm>
              <a:off x="9380299" y="5307645"/>
              <a:ext cx="19981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Пугливый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B5286FD8-4507-4075-97C1-8B914B68E114}"/>
              </a:ext>
            </a:extLst>
          </p:cNvPr>
          <p:cNvGrpSpPr/>
          <p:nvPr/>
        </p:nvGrpSpPr>
        <p:grpSpPr>
          <a:xfrm>
            <a:off x="1999783" y="2728665"/>
            <a:ext cx="2316939" cy="1828800"/>
            <a:chOff x="9321036" y="4161207"/>
            <a:chExt cx="2316939" cy="1828800"/>
          </a:xfrm>
        </p:grpSpPr>
        <p:sp>
          <p:nvSpPr>
            <p:cNvPr id="38" name="Облако 37">
              <a:extLst>
                <a:ext uri="{FF2B5EF4-FFF2-40B4-BE49-F238E27FC236}">
                  <a16:creationId xmlns:a16="http://schemas.microsoft.com/office/drawing/2014/main" id="{C079CA26-9384-4986-A093-B688FB8D6D48}"/>
                </a:ext>
              </a:extLst>
            </p:cNvPr>
            <p:cNvSpPr/>
            <p:nvPr/>
          </p:nvSpPr>
          <p:spPr>
            <a:xfrm>
              <a:off x="9321036" y="4161207"/>
              <a:ext cx="2316939" cy="1828800"/>
            </a:xfrm>
            <a:prstGeom prst="cloud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Comic Sans MS" panose="030F0702030302020204" pitchFamily="66" charset="0"/>
              </a:endParaRPr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81768D25-5726-4C7B-BC0F-CD1C8F665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61458" y="4185601"/>
              <a:ext cx="1647404" cy="1288983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7214BEE-7966-4C18-A3D5-08EAEEF47AAD}"/>
                </a:ext>
              </a:extLst>
            </p:cNvPr>
            <p:cNvSpPr txBox="1"/>
            <p:nvPr/>
          </p:nvSpPr>
          <p:spPr>
            <a:xfrm>
              <a:off x="9380299" y="5307645"/>
              <a:ext cx="19981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Смеяться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A23B9D36-C9FE-425B-8AF3-C987FC671180}"/>
              </a:ext>
            </a:extLst>
          </p:cNvPr>
          <p:cNvGrpSpPr/>
          <p:nvPr/>
        </p:nvGrpSpPr>
        <p:grpSpPr>
          <a:xfrm>
            <a:off x="8156130" y="2753511"/>
            <a:ext cx="2316939" cy="1828800"/>
            <a:chOff x="9321036" y="4161207"/>
            <a:chExt cx="2316939" cy="1828800"/>
          </a:xfrm>
        </p:grpSpPr>
        <p:sp>
          <p:nvSpPr>
            <p:cNvPr id="42" name="Облако 41">
              <a:extLst>
                <a:ext uri="{FF2B5EF4-FFF2-40B4-BE49-F238E27FC236}">
                  <a16:creationId xmlns:a16="http://schemas.microsoft.com/office/drawing/2014/main" id="{A3926601-5B30-4930-94FF-1E7141ABD3A2}"/>
                </a:ext>
              </a:extLst>
            </p:cNvPr>
            <p:cNvSpPr/>
            <p:nvPr/>
          </p:nvSpPr>
          <p:spPr>
            <a:xfrm>
              <a:off x="9321036" y="4161207"/>
              <a:ext cx="2316939" cy="1828800"/>
            </a:xfrm>
            <a:prstGeom prst="cloud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Comic Sans MS" panose="030F0702030302020204" pitchFamily="66" charset="0"/>
              </a:endParaRP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0D046A6B-1C81-45A6-83F8-5C4FA98E6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61458" y="4327634"/>
              <a:ext cx="1647404" cy="1004916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B7166E8-DBD7-4A34-B00B-B0139DC78C59}"/>
                </a:ext>
              </a:extLst>
            </p:cNvPr>
            <p:cNvSpPr txBox="1"/>
            <p:nvPr/>
          </p:nvSpPr>
          <p:spPr>
            <a:xfrm>
              <a:off x="9380299" y="5307645"/>
              <a:ext cx="19981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Хохотать</a:t>
              </a:r>
            </a:p>
          </p:txBody>
        </p:sp>
      </p:grpSp>
      <p:sp>
        <p:nvSpPr>
          <p:cNvPr id="45" name="Управляющая кнопка: &quot;Получить сведения&quot; 4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60A61C0-22B4-4FB5-B814-E17245D592D1}"/>
              </a:ext>
            </a:extLst>
          </p:cNvPr>
          <p:cNvSpPr/>
          <p:nvPr/>
        </p:nvSpPr>
        <p:spPr>
          <a:xfrm>
            <a:off x="0" y="0"/>
            <a:ext cx="613288" cy="563765"/>
          </a:xfrm>
          <a:prstGeom prst="actionButtonInformation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6D138D5-09B6-4086-B9D0-954B3AB1F130}"/>
              </a:ext>
            </a:extLst>
          </p:cNvPr>
          <p:cNvSpPr/>
          <p:nvPr/>
        </p:nvSpPr>
        <p:spPr>
          <a:xfrm>
            <a:off x="613288" y="0"/>
            <a:ext cx="3051187" cy="5637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Синонимы</a:t>
            </a:r>
          </a:p>
        </p:txBody>
      </p:sp>
    </p:spTree>
    <p:extLst>
      <p:ext uri="{BB962C8B-B14F-4D97-AF65-F5344CB8AC3E}">
        <p14:creationId xmlns:p14="http://schemas.microsoft.com/office/powerpoint/2010/main" val="286651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75 0.01273 L -0.09375 0.01273 C -0.10222 -0.00024 -0.09961 0.00347 -0.11472 -0.01436 C -0.11967 -0.02037 -0.12487 -0.02547 -0.12995 -0.03149 C -0.1336 -0.03588 -0.13698 -0.04121 -0.14063 -0.04561 C -0.15053 -0.05718 -0.15925 -0.06667 -0.17045 -0.07361 C -0.1892 -0.08519 -0.20912 -0.09236 -0.22748 -0.10672 C -0.24545 -0.12061 -0.25183 -0.13172 -0.26915 -0.14861 C -0.27735 -0.15672 -0.28529 -0.16505 -0.29402 -0.17084 C -0.39948 -0.23982 -0.3293 -0.18797 -0.42084 -0.23588 C -0.43529 -0.24352 -0.44948 -0.25186 -0.46316 -0.26297 C -0.5237 -0.31204 -0.46485 -0.27801 -0.51446 -0.31204 C -0.54297 -0.33172 -0.54115 -0.32199 -0.5754 -0.34306 C -0.653 -0.39098 -0.58256 -0.35186 -0.61485 -0.37524 C -0.61771 -0.37732 -0.62084 -0.37848 -0.62383 -0.3801 C -0.62474 -0.38218 -0.62553 -0.38449 -0.6267 -0.38611 C -0.62982 -0.39074 -0.63594 -0.39329 -0.63907 -0.39514 C -0.64128 -0.39653 -0.64349 -0.39815 -0.64584 -0.39931 C -0.65144 -0.40162 -0.64883 -0.4007 -0.65378 -0.40232 C -0.65652 -0.40417 -0.65873 -0.40579 -0.66159 -0.40718 C -0.66355 -0.40811 -0.66537 -0.40903 -0.66732 -0.40926 C -0.67305 -0.40996 -0.67891 -0.40996 -0.68477 -0.41019 L -0.69089 -0.41135 C -0.69258 -0.41158 -0.69428 -0.41227 -0.69597 -0.41227 C -0.71316 -0.4125 -0.73021 -0.41227 -0.74727 -0.41227 L -0.74727 -0.41227 " pathEditMode="relative" ptsTypes="AAAAAAAAAAAAAAAAAAAAA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02153 L 0.00365 -0.02153 L 0.12878 -0.01667 C 0.15443 -0.01135 0.25977 0.03032 0.30534 0.05162 C 0.34219 0.06875 0.4332 0.10879 0.48073 0.14074 C 0.52227 0.16898 0.55156 0.19305 0.58945 0.22407 C 0.59961 0.2324 0.61029 0.23935 0.61992 0.24907 C 0.62826 0.2574 0.63672 0.26527 0.64479 0.27407 C 0.66302 0.29444 0.66289 0.29537 0.67526 0.31435 C 0.68776 0.35671 0.67292 0.30833 0.68932 0.35439 C 0.69063 0.3581 0.69154 0.3625 0.69271 0.36643 C 0.69479 0.37291 0.7069 0.40926 0.70912 0.41365 C 0.71524 0.42546 0.71849 0.4331 0.72709 0.44259 C 0.72865 0.44421 0.73021 0.44583 0.73164 0.44768 C 0.73268 0.44907 0.73451 0.45254 0.73451 0.45254 L 0.73451 0.45254 L 0.73451 0.45254 " pathEditMode="relative" ptsTypes="AAAAAAAAAAAAAAAAA"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92 0.02731 L -0.04492 0.02731 C -0.05221 0.03565 -0.05899 0.0456 -0.0668 0.05231 C -0.07435 0.05856 -0.08281 0.06065 -0.0905 0.0662 C -0.1069 0.07847 -0.12318 0.0912 -0.13906 0.10532 C -0.15599 0.1206 -0.17149 0.14027 -0.18867 0.15463 C -0.20482 0.16805 -0.2224 0.17615 -0.2388 0.18865 C -0.31745 0.24815 -0.29193 0.24236 -0.38438 0.29583 C -0.44466 0.33078 -0.48984 0.33217 -0.54622 0.39421 C -0.63997 0.49699 -0.58034 0.43333 -0.64154 0.49629 C -0.64662 0.50162 -0.65169 0.50694 -0.65677 0.5125 C -0.65925 0.51504 -0.66159 0.51759 -0.66406 0.52037 C -0.66524 0.52176 -0.66628 0.52315 -0.66745 0.52453 C -0.66836 0.52546 -0.6694 0.52639 -0.67031 0.52754 C -0.6707 0.52801 -0.67083 0.52916 -0.67135 0.5294 C -0.67357 0.53078 -0.67591 0.53148 -0.67813 0.5324 C -0.68164 0.53402 -0.68529 0.53657 -0.6888 0.53657 L -0.6888 0.53657 " pathEditMode="relative" ptsTypes="AAAAAAAAAAAAAAAA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03 -0.01181 L 0.03503 -0.01181 C 0.04441 -0.01737 0.05417 -0.02038 0.06316 -0.02801 C 0.08425 -0.04561 0.10222 -0.07547 0.12461 -0.08704 C 0.16198 -0.10649 0.19987 -0.12338 0.23685 -0.14514 C 0.25144 -0.15394 0.26693 -0.15926 0.28086 -0.1713 C 0.30821 -0.19491 0.33386 -0.22454 0.36029 -0.25163 C 0.37605 -0.2676 0.39154 -0.28426 0.40717 -0.3007 C 0.41902 -0.3132 0.43047 -0.32732 0.44271 -0.33866 C 0.47201 -0.36644 0.4862 -0.37848 0.51368 -0.40903 C 0.52292 -0.41922 0.53165 -0.43079 0.54076 -0.44098 C 0.54922 -0.45047 0.55821 -0.45857 0.56667 -0.46806 C 0.57305 -0.475 0.57891 -0.48334 0.58529 -0.49005 C 0.59076 -0.49584 0.59662 -0.5 0.60222 -0.5051 C 0.60665 -0.50926 0.61068 -0.51436 0.61524 -0.51829 C 0.6306 -0.53102 0.63138 -0.52894 0.64792 -0.53635 C 0.6543 -0.53913 0.66068 -0.54237 0.66706 -0.54514 C 0.68021 -0.54422 0.69336 -0.54422 0.70652 -0.54237 C 0.70951 -0.5419 0.71211 -0.53936 0.71498 -0.5382 C 0.71902 -0.53658 0.71745 -0.53889 0.71902 -0.53635 L 0.71902 -0.53635 " pathEditMode="relative" ptsTypes="AAAAAAAAAAAAAAAAAAAAA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29 0.02963 L -0.07929 0.02963 L -0.43802 0.02662 C -0.45026 0.02616 -0.46211 0.01852 -0.47409 0.01459 C -0.49127 0.00857 -0.47825 0.01158 -0.49609 0.00857 C -0.51237 -0.00254 -0.49388 0.00949 -0.51185 -0.00046 C -0.51211 -0.00069 -0.51224 -0.00116 -0.51237 -0.00139 L -0.51237 -0.00139 " pathEditMode="relative" ptsTypes="AAAAAAAA">
                                      <p:cBhvr>
                                        <p:cTn id="2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1 -0.00903 L -0.00351 -0.00903 C -0.00169 -0.00995 0.00013 -0.01157 0.00209 -0.01204 C 0.08295 -0.03403 0.09623 -0.02315 0.21472 -0.02523 L 0.37657 -0.02708 C 0.40625 -0.02593 0.43594 -0.02639 0.46563 -0.02315 C 0.47032 -0.02269 0.47461 -0.01806 0.47917 -0.0162 C 0.48308 -0.01435 0.48711 -0.01343 0.49102 -0.01204 C 0.50573 -0.00648 0.49922 -0.0081 0.51016 -0.00509 C 0.51042 -0.00486 0.51055 -0.00509 0.51081 -0.00509 L 0.51081 -0.00509 " pathEditMode="relative" ptsTypes="AAAAAAAAAAA">
                                      <p:cBhvr>
                                        <p:cTn id="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8B90ED-43B5-4F60-B4B6-B3F4B4BB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1A2EC3-AB55-4773-BC17-42E1AA65F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33801" y="6094376"/>
            <a:ext cx="995054" cy="59524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Управляющая кнопка: &quot;Получить сведения&quot; 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BE76ACE-5CBC-4F9E-B2BE-388D87DD6B94}"/>
              </a:ext>
            </a:extLst>
          </p:cNvPr>
          <p:cNvSpPr/>
          <p:nvPr/>
        </p:nvSpPr>
        <p:spPr>
          <a:xfrm>
            <a:off x="0" y="0"/>
            <a:ext cx="613288" cy="563765"/>
          </a:xfrm>
          <a:prstGeom prst="actionButtonInformation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9DEAE9B-D76E-490E-B071-2E67F415D210}"/>
              </a:ext>
            </a:extLst>
          </p:cNvPr>
          <p:cNvSpPr/>
          <p:nvPr/>
        </p:nvSpPr>
        <p:spPr>
          <a:xfrm>
            <a:off x="613288" y="0"/>
            <a:ext cx="4357473" cy="5637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Антонимы. Нажать на картинку.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B760AE-C254-497D-9CF5-7336E31C6D6B}"/>
              </a:ext>
            </a:extLst>
          </p:cNvPr>
          <p:cNvSpPr txBox="1"/>
          <p:nvPr/>
        </p:nvSpPr>
        <p:spPr>
          <a:xfrm>
            <a:off x="2715699" y="563765"/>
            <a:ext cx="7535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«Подбери противоположные слова»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A2E1CDE-06A4-4130-B186-9928E229F813}"/>
              </a:ext>
            </a:extLst>
          </p:cNvPr>
          <p:cNvGrpSpPr/>
          <p:nvPr/>
        </p:nvGrpSpPr>
        <p:grpSpPr>
          <a:xfrm>
            <a:off x="460638" y="1306285"/>
            <a:ext cx="1828800" cy="2344439"/>
            <a:chOff x="460638" y="1306285"/>
            <a:chExt cx="1828800" cy="2344439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1FD1F20-7AAD-470A-83F7-6F0050B24D14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C7B3906-4531-4E29-B0E1-0ACCFAD62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860" y="1776664"/>
              <a:ext cx="1224356" cy="122435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91275E-FD6D-4BB0-907C-4187E1FD3FE0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Короткий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E09DB84-AB65-43EB-A143-1154858516B2}"/>
              </a:ext>
            </a:extLst>
          </p:cNvPr>
          <p:cNvGrpSpPr/>
          <p:nvPr/>
        </p:nvGrpSpPr>
        <p:grpSpPr>
          <a:xfrm>
            <a:off x="460638" y="1271215"/>
            <a:ext cx="1828800" cy="2379508"/>
            <a:chOff x="460638" y="1271216"/>
            <a:chExt cx="1828800" cy="2379508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FAC1EAC-0B4C-4729-A4B6-884F09C8432D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30A4B3E-FB00-4ED3-940D-4AC64CE64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4503" y="1271216"/>
              <a:ext cx="1182531" cy="172980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385A38-F529-4CFA-963F-FF689D28D8F0}"/>
                </a:ext>
              </a:extLst>
            </p:cNvPr>
            <p:cNvSpPr txBox="1"/>
            <p:nvPr/>
          </p:nvSpPr>
          <p:spPr>
            <a:xfrm>
              <a:off x="613287" y="2949456"/>
              <a:ext cx="1599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Длинный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48F67BB-AF53-40CB-B980-B6F39D67DCFB}"/>
              </a:ext>
            </a:extLst>
          </p:cNvPr>
          <p:cNvGrpSpPr/>
          <p:nvPr/>
        </p:nvGrpSpPr>
        <p:grpSpPr>
          <a:xfrm>
            <a:off x="2673303" y="1306283"/>
            <a:ext cx="1828800" cy="2344439"/>
            <a:chOff x="460638" y="1306285"/>
            <a:chExt cx="1828800" cy="2344439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EB9FA02B-92DB-416E-99A9-43DF7CE48A1D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7B00405B-DE18-492F-978B-3F7CE99A1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3288" y="1390472"/>
              <a:ext cx="1610548" cy="161054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F1548F-C6B5-40FC-AF7D-9112A4CD48D2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Чистый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04FB168F-D401-491D-B625-AF3D48310B48}"/>
              </a:ext>
            </a:extLst>
          </p:cNvPr>
          <p:cNvGrpSpPr/>
          <p:nvPr/>
        </p:nvGrpSpPr>
        <p:grpSpPr>
          <a:xfrm>
            <a:off x="2682121" y="1306282"/>
            <a:ext cx="1840033" cy="2344439"/>
            <a:chOff x="460638" y="1306285"/>
            <a:chExt cx="1840033" cy="2344439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3222D53-EDDA-4954-8333-A5FBCF3B7C28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BCE4520-E498-4383-8D96-73B09F32B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952" y="1306301"/>
              <a:ext cx="1694719" cy="169471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BF6B00-229A-4196-BF96-C2F95870BE15}"/>
                </a:ext>
              </a:extLst>
            </p:cNvPr>
            <p:cNvSpPr txBox="1"/>
            <p:nvPr/>
          </p:nvSpPr>
          <p:spPr>
            <a:xfrm>
              <a:off x="613287" y="2949456"/>
              <a:ext cx="1599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Грязный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0D5A36C-2A36-449A-A8EA-172602C0C3A5}"/>
              </a:ext>
            </a:extLst>
          </p:cNvPr>
          <p:cNvGrpSpPr/>
          <p:nvPr/>
        </p:nvGrpSpPr>
        <p:grpSpPr>
          <a:xfrm>
            <a:off x="4903604" y="1292248"/>
            <a:ext cx="1828800" cy="2356754"/>
            <a:chOff x="460638" y="1293970"/>
            <a:chExt cx="1828800" cy="2356754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CD820C8F-CAA2-47FA-81CA-B2177BFDA986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F6FC6DD-28A8-4691-885A-A5A65F6AF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6786" y="1293970"/>
              <a:ext cx="1707050" cy="17070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60EF00-B543-4311-98E7-34E8762619EF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Молодой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E028C02-C164-4913-8FE7-61864EAB1101}"/>
              </a:ext>
            </a:extLst>
          </p:cNvPr>
          <p:cNvGrpSpPr/>
          <p:nvPr/>
        </p:nvGrpSpPr>
        <p:grpSpPr>
          <a:xfrm>
            <a:off x="4910796" y="1303869"/>
            <a:ext cx="1840033" cy="2344439"/>
            <a:chOff x="460638" y="1306285"/>
            <a:chExt cx="1840033" cy="2344439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722242D9-151A-469C-8EAB-104655B0B40D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4539CF9F-919F-480A-9711-FFAE2DB70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4342" y="1363733"/>
              <a:ext cx="1756329" cy="163728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021D31-0018-4DD8-B873-4D7DF5E1793B}"/>
                </a:ext>
              </a:extLst>
            </p:cNvPr>
            <p:cNvSpPr txBox="1"/>
            <p:nvPr/>
          </p:nvSpPr>
          <p:spPr>
            <a:xfrm>
              <a:off x="613287" y="2949456"/>
              <a:ext cx="1599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Пожилой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DACF061-2E09-4E04-A268-32552FF8813E}"/>
              </a:ext>
            </a:extLst>
          </p:cNvPr>
          <p:cNvGrpSpPr/>
          <p:nvPr/>
        </p:nvGrpSpPr>
        <p:grpSpPr>
          <a:xfrm>
            <a:off x="7073683" y="1310720"/>
            <a:ext cx="1828800" cy="2344439"/>
            <a:chOff x="460638" y="1306285"/>
            <a:chExt cx="1828800" cy="2344439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8D7B099-E770-4B44-A2E1-85D3415991F6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E3767837-C2B2-4BE0-A586-B55826F81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7008" y="1644804"/>
              <a:ext cx="1707050" cy="170705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5151161-8C39-48DC-AE5F-633621E0B178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Тяжелый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B617B8D9-FF76-4EB1-A3A4-64E0B589BE68}"/>
              </a:ext>
            </a:extLst>
          </p:cNvPr>
          <p:cNvGrpSpPr/>
          <p:nvPr/>
        </p:nvGrpSpPr>
        <p:grpSpPr>
          <a:xfrm>
            <a:off x="6677068" y="1304824"/>
            <a:ext cx="2635251" cy="2344439"/>
            <a:chOff x="51965" y="1306285"/>
            <a:chExt cx="2635251" cy="2344439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842358B7-F5E5-493D-8450-1A57F9D17899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0CE30734-B84F-47CA-8CB9-11F916104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965" y="1392705"/>
              <a:ext cx="2635251" cy="1645424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7521399-2E10-4C57-A971-073CFE841476}"/>
                </a:ext>
              </a:extLst>
            </p:cNvPr>
            <p:cNvSpPr txBox="1"/>
            <p:nvPr/>
          </p:nvSpPr>
          <p:spPr>
            <a:xfrm>
              <a:off x="613287" y="2949456"/>
              <a:ext cx="1599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Лёгкий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DA574834-6601-408F-8C2F-9D75EC413549}"/>
              </a:ext>
            </a:extLst>
          </p:cNvPr>
          <p:cNvGrpSpPr/>
          <p:nvPr/>
        </p:nvGrpSpPr>
        <p:grpSpPr>
          <a:xfrm>
            <a:off x="9360954" y="1292248"/>
            <a:ext cx="1828800" cy="2344439"/>
            <a:chOff x="460638" y="1306285"/>
            <a:chExt cx="1828800" cy="2344439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3888F441-340C-4CC0-9FBD-29EE43D731A1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2F9DF0B3-0C27-44B2-B53E-A7AC868B9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8554" y="1546715"/>
              <a:ext cx="1359362" cy="136255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6933351-A507-4432-AA30-AF532F18FEF0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Пустой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AB1A5FA8-1849-4F07-BB4C-80EC11FA028F}"/>
              </a:ext>
            </a:extLst>
          </p:cNvPr>
          <p:cNvGrpSpPr/>
          <p:nvPr/>
        </p:nvGrpSpPr>
        <p:grpSpPr>
          <a:xfrm>
            <a:off x="9368146" y="1292247"/>
            <a:ext cx="1828800" cy="2344439"/>
            <a:chOff x="460638" y="1306285"/>
            <a:chExt cx="1828800" cy="2344439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CF581756-EA47-4DDB-9E7D-72C4C7303ED9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2BBE045E-933B-49A9-9BB8-C023DB641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4954" y="1392705"/>
              <a:ext cx="1769273" cy="1645424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32CCFEA-C42D-4266-A492-5F70C03A8A30}"/>
                </a:ext>
              </a:extLst>
            </p:cNvPr>
            <p:cNvSpPr txBox="1"/>
            <p:nvPr/>
          </p:nvSpPr>
          <p:spPr>
            <a:xfrm>
              <a:off x="613287" y="2949456"/>
              <a:ext cx="1599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Полный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67EF4021-B3D8-45D4-9F8B-EC43FDB4EF4A}"/>
              </a:ext>
            </a:extLst>
          </p:cNvPr>
          <p:cNvGrpSpPr/>
          <p:nvPr/>
        </p:nvGrpSpPr>
        <p:grpSpPr>
          <a:xfrm>
            <a:off x="498575" y="4379495"/>
            <a:ext cx="1828800" cy="2344439"/>
            <a:chOff x="460638" y="1306285"/>
            <a:chExt cx="1828800" cy="2344439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E054AA9-22C8-46F1-94E8-C507E53A0619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18DF8E39-F377-4563-B931-54EFDB1ED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5385" y="1570979"/>
              <a:ext cx="1696775" cy="1206595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C6A0D0E-79C3-475E-922C-9D467DB4085D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Закрытый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179BF134-1141-43DE-8474-440514AFA7C1}"/>
              </a:ext>
            </a:extLst>
          </p:cNvPr>
          <p:cNvGrpSpPr/>
          <p:nvPr/>
        </p:nvGrpSpPr>
        <p:grpSpPr>
          <a:xfrm>
            <a:off x="460672" y="4379494"/>
            <a:ext cx="1888242" cy="2344439"/>
            <a:chOff x="401196" y="1306285"/>
            <a:chExt cx="1888242" cy="2344439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A88481BA-1766-4FF9-8A50-6330C647D078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4C275200-765B-4532-B641-046EC8B52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196" y="1487066"/>
              <a:ext cx="1853031" cy="1525662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5C590E2-95AB-4201-8E0E-EA33B4CF7795}"/>
                </a:ext>
              </a:extLst>
            </p:cNvPr>
            <p:cNvSpPr txBox="1"/>
            <p:nvPr/>
          </p:nvSpPr>
          <p:spPr>
            <a:xfrm>
              <a:off x="613287" y="2949456"/>
              <a:ext cx="1599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Открытый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B2EFB39E-B027-44EA-9879-718C5FB669EC}"/>
              </a:ext>
            </a:extLst>
          </p:cNvPr>
          <p:cNvGrpSpPr/>
          <p:nvPr/>
        </p:nvGrpSpPr>
        <p:grpSpPr>
          <a:xfrm>
            <a:off x="2682121" y="4393239"/>
            <a:ext cx="1828800" cy="2344439"/>
            <a:chOff x="460638" y="1306285"/>
            <a:chExt cx="1828800" cy="2344439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8DB145EE-F645-4DAE-BAE6-D3BC314DE65B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FFF4E3C7-2F7B-4F78-9638-E128C83CC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3070" y="1570979"/>
              <a:ext cx="1661404" cy="1206595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662484D-F1D5-4993-B7C7-AF765C73CE51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Твёрдый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FD45E85E-4786-4FF8-9743-1A9CE18696F5}"/>
              </a:ext>
            </a:extLst>
          </p:cNvPr>
          <p:cNvGrpSpPr/>
          <p:nvPr/>
        </p:nvGrpSpPr>
        <p:grpSpPr>
          <a:xfrm>
            <a:off x="2678377" y="4393239"/>
            <a:ext cx="1828800" cy="2344439"/>
            <a:chOff x="460638" y="1306285"/>
            <a:chExt cx="1828800" cy="2344439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00037469-8A9C-4971-9EAC-9D3CE90B8B72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C8EFFC72-3D3F-4C47-B332-78932D347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0638" y="1306658"/>
              <a:ext cx="1810312" cy="1810312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56A2CEE-59E2-4C1F-98FB-56B113739932}"/>
                </a:ext>
              </a:extLst>
            </p:cNvPr>
            <p:cNvSpPr txBox="1"/>
            <p:nvPr/>
          </p:nvSpPr>
          <p:spPr>
            <a:xfrm>
              <a:off x="583567" y="2949456"/>
              <a:ext cx="1629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Мягкий</a:t>
              </a:r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AF47A624-B412-4B61-85E1-8E2A49EF548A}"/>
              </a:ext>
            </a:extLst>
          </p:cNvPr>
          <p:cNvGrpSpPr/>
          <p:nvPr/>
        </p:nvGrpSpPr>
        <p:grpSpPr>
          <a:xfrm>
            <a:off x="4948733" y="4393239"/>
            <a:ext cx="1828800" cy="2344439"/>
            <a:chOff x="460638" y="1306285"/>
            <a:chExt cx="1828800" cy="2344439"/>
          </a:xfrm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A8E09ADC-95A6-4EBD-B387-0F5C27580C91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F865E6C5-834E-42F4-9B8B-426F46886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6405" y="1614682"/>
              <a:ext cx="1748069" cy="1066322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929D1D1-581B-47D2-9338-77BFD63F58C8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Смеяться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FCCB47C7-8D33-4CCD-A1E3-ABF9FF6C5428}"/>
              </a:ext>
            </a:extLst>
          </p:cNvPr>
          <p:cNvGrpSpPr/>
          <p:nvPr/>
        </p:nvGrpSpPr>
        <p:grpSpPr>
          <a:xfrm>
            <a:off x="7115062" y="4428291"/>
            <a:ext cx="1837416" cy="2344439"/>
            <a:chOff x="452022" y="1306285"/>
            <a:chExt cx="1837416" cy="2344439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CABB2282-D5EE-4DD3-AD00-45D5A500FBFA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8CD63C2B-62C4-4A1A-853D-0A2D2115B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2022" y="1623618"/>
              <a:ext cx="1802452" cy="1021389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F73FCED-7992-47A3-9070-E6B31A549269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Много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897B7606-8F32-4725-9AD3-314B88987554}"/>
              </a:ext>
            </a:extLst>
          </p:cNvPr>
          <p:cNvGrpSpPr/>
          <p:nvPr/>
        </p:nvGrpSpPr>
        <p:grpSpPr>
          <a:xfrm>
            <a:off x="9338868" y="4380889"/>
            <a:ext cx="1828800" cy="2356789"/>
            <a:chOff x="444337" y="1307681"/>
            <a:chExt cx="1828800" cy="2356789"/>
          </a:xfrm>
        </p:grpSpPr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7208A96E-E87C-46AF-9C83-8B3A5F8093AC}"/>
                </a:ext>
              </a:extLst>
            </p:cNvPr>
            <p:cNvSpPr/>
            <p:nvPr/>
          </p:nvSpPr>
          <p:spPr>
            <a:xfrm>
              <a:off x="444337" y="1320031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05D67714-E5B1-4D7D-A323-4010F51A7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7176" y="1307681"/>
              <a:ext cx="1655521" cy="1655521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4D1D4EE-9B34-4FA6-83ED-B879ACBBD71D}"/>
                </a:ext>
              </a:extLst>
            </p:cNvPr>
            <p:cNvSpPr txBox="1"/>
            <p:nvPr/>
          </p:nvSpPr>
          <p:spPr>
            <a:xfrm>
              <a:off x="613288" y="2949456"/>
              <a:ext cx="1469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Белый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E03002CA-86BE-4A3A-B104-B4A219A7EFBB}"/>
              </a:ext>
            </a:extLst>
          </p:cNvPr>
          <p:cNvGrpSpPr/>
          <p:nvPr/>
        </p:nvGrpSpPr>
        <p:grpSpPr>
          <a:xfrm>
            <a:off x="4948733" y="4389323"/>
            <a:ext cx="1853910" cy="2344439"/>
            <a:chOff x="460638" y="1306285"/>
            <a:chExt cx="1853910" cy="2344439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44F8F49C-85BD-4714-A199-32C75B5DBDA8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8" name="Рисунок 77">
              <a:extLst>
                <a:ext uri="{FF2B5EF4-FFF2-40B4-BE49-F238E27FC236}">
                  <a16:creationId xmlns:a16="http://schemas.microsoft.com/office/drawing/2014/main" id="{BC5B7C36-6DEB-4B88-B105-327352C16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9061" y="1371889"/>
              <a:ext cx="1665487" cy="1810312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4428133-FD0C-473F-B1EE-DF1319A9B12E}"/>
                </a:ext>
              </a:extLst>
            </p:cNvPr>
            <p:cNvSpPr txBox="1"/>
            <p:nvPr/>
          </p:nvSpPr>
          <p:spPr>
            <a:xfrm>
              <a:off x="582322" y="3017948"/>
              <a:ext cx="1629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Плакать</a:t>
              </a: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5258BD51-9781-4CD4-AAA8-2DC7D6DF0184}"/>
              </a:ext>
            </a:extLst>
          </p:cNvPr>
          <p:cNvGrpSpPr/>
          <p:nvPr/>
        </p:nvGrpSpPr>
        <p:grpSpPr>
          <a:xfrm>
            <a:off x="7131635" y="4434187"/>
            <a:ext cx="1853910" cy="2344439"/>
            <a:chOff x="460638" y="1306285"/>
            <a:chExt cx="1853910" cy="2344439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2805D202-2338-40E6-A0D0-BF704D4A9A5C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C4351313-536D-4084-AA37-8A458ABEE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338926">
              <a:off x="649061" y="1444301"/>
              <a:ext cx="1665487" cy="1665487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3CB88B6-44EA-47FD-8A40-91753DB1F463}"/>
                </a:ext>
              </a:extLst>
            </p:cNvPr>
            <p:cNvSpPr txBox="1"/>
            <p:nvPr/>
          </p:nvSpPr>
          <p:spPr>
            <a:xfrm>
              <a:off x="582322" y="3017948"/>
              <a:ext cx="1629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Мало</a:t>
              </a:r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475E0A02-766D-46F0-AC3B-ECF29CA2966A}"/>
              </a:ext>
            </a:extLst>
          </p:cNvPr>
          <p:cNvGrpSpPr/>
          <p:nvPr/>
        </p:nvGrpSpPr>
        <p:grpSpPr>
          <a:xfrm>
            <a:off x="9360476" y="4428291"/>
            <a:ext cx="1853910" cy="2344439"/>
            <a:chOff x="460638" y="1306285"/>
            <a:chExt cx="1853910" cy="2344439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27F9AB16-75A7-4813-872F-BEDD4D1EA156}"/>
                </a:ext>
              </a:extLst>
            </p:cNvPr>
            <p:cNvSpPr/>
            <p:nvPr/>
          </p:nvSpPr>
          <p:spPr>
            <a:xfrm>
              <a:off x="460638" y="1306285"/>
              <a:ext cx="1828800" cy="234443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0BE55849-1408-443B-8E72-D25176792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9061" y="1448156"/>
              <a:ext cx="1665487" cy="1657776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141FA7A-0564-48FB-94DF-6DE248F42E64}"/>
                </a:ext>
              </a:extLst>
            </p:cNvPr>
            <p:cNvSpPr txBox="1"/>
            <p:nvPr/>
          </p:nvSpPr>
          <p:spPr>
            <a:xfrm>
              <a:off x="582322" y="3017948"/>
              <a:ext cx="1629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Чёрный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380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FCF848DF-89D3-4DC5-909C-F6981B5EF58A}"/>
              </a:ext>
            </a:extLst>
          </p:cNvPr>
          <p:cNvSpPr/>
          <p:nvPr/>
        </p:nvSpPr>
        <p:spPr>
          <a:xfrm>
            <a:off x="1310421" y="1553792"/>
            <a:ext cx="2963206" cy="2041645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Помоги мне, я совсем запутался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8B90ED-43B5-4F60-B4B6-B3F4B4BB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1A2EC3-AB55-4773-BC17-42E1AA65F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Управляющая кнопка: &quot;Получить сведения&quot; 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2CFBF71-F407-4C6D-8A82-ECB9C84FBA22}"/>
              </a:ext>
            </a:extLst>
          </p:cNvPr>
          <p:cNvSpPr/>
          <p:nvPr/>
        </p:nvSpPr>
        <p:spPr>
          <a:xfrm>
            <a:off x="0" y="0"/>
            <a:ext cx="613288" cy="563765"/>
          </a:xfrm>
          <a:prstGeom prst="actionButtonInformation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39A752-3581-45D9-8384-B9B8416218E5}"/>
              </a:ext>
            </a:extLst>
          </p:cNvPr>
          <p:cNvSpPr/>
          <p:nvPr/>
        </p:nvSpPr>
        <p:spPr>
          <a:xfrm>
            <a:off x="613288" y="0"/>
            <a:ext cx="4357473" cy="5637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Развитие грамматического строя речи</a:t>
            </a:r>
            <a:endParaRPr lang="ru-R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601936-80F3-4E12-B40C-BF0BBEE0F998}"/>
              </a:ext>
            </a:extLst>
          </p:cNvPr>
          <p:cNvSpPr txBox="1"/>
          <p:nvPr/>
        </p:nvSpPr>
        <p:spPr>
          <a:xfrm>
            <a:off x="3616349" y="611892"/>
            <a:ext cx="6022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«Собери предложение»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C10C57-029E-457C-8F58-9CA9C65FAE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240" y="2491683"/>
            <a:ext cx="4531322" cy="453132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1C29AE6-406A-48D4-81F6-6E909F69E44C}"/>
              </a:ext>
            </a:extLst>
          </p:cNvPr>
          <p:cNvGrpSpPr/>
          <p:nvPr/>
        </p:nvGrpSpPr>
        <p:grpSpPr>
          <a:xfrm>
            <a:off x="2310065" y="3479982"/>
            <a:ext cx="9446508" cy="2106691"/>
            <a:chOff x="2289438" y="3037769"/>
            <a:chExt cx="9446508" cy="2106691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1CC27926-543C-47B3-A826-600346AB54D7}"/>
                </a:ext>
              </a:extLst>
            </p:cNvPr>
            <p:cNvSpPr/>
            <p:nvPr/>
          </p:nvSpPr>
          <p:spPr>
            <a:xfrm>
              <a:off x="2289438" y="3114460"/>
              <a:ext cx="9446508" cy="195616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454BFAD-FFA3-4623-B77F-4C545E83F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0065" y="3331457"/>
              <a:ext cx="2552034" cy="1739164"/>
            </a:xfrm>
            <a:prstGeom prst="rect">
              <a:avLst/>
            </a:prstGeom>
          </p:spPr>
        </p:pic>
        <p:sp>
          <p:nvSpPr>
            <p:cNvPr id="13" name="Стрелка: вправо 12">
              <a:extLst>
                <a:ext uri="{FF2B5EF4-FFF2-40B4-BE49-F238E27FC236}">
                  <a16:creationId xmlns:a16="http://schemas.microsoft.com/office/drawing/2014/main" id="{E90FA01F-5E3B-4E0B-A632-B7693E249E03}"/>
                </a:ext>
              </a:extLst>
            </p:cNvPr>
            <p:cNvSpPr/>
            <p:nvPr/>
          </p:nvSpPr>
          <p:spPr>
            <a:xfrm>
              <a:off x="4783347" y="4001587"/>
              <a:ext cx="1223783" cy="330009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FD45A29-6247-4E33-837B-072F057EC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912" y="3221534"/>
              <a:ext cx="2698701" cy="1739163"/>
            </a:xfrm>
            <a:prstGeom prst="rect">
              <a:avLst/>
            </a:prstGeom>
          </p:spPr>
        </p:pic>
        <p:sp>
          <p:nvSpPr>
            <p:cNvPr id="16" name="Стрелка: вправо 15">
              <a:extLst>
                <a:ext uri="{FF2B5EF4-FFF2-40B4-BE49-F238E27FC236}">
                  <a16:creationId xmlns:a16="http://schemas.microsoft.com/office/drawing/2014/main" id="{F91FEDC0-A318-4818-B0EA-5ADB8645FEBA}"/>
                </a:ext>
              </a:extLst>
            </p:cNvPr>
            <p:cNvSpPr/>
            <p:nvPr/>
          </p:nvSpPr>
          <p:spPr>
            <a:xfrm>
              <a:off x="8207847" y="3926110"/>
              <a:ext cx="1223783" cy="330009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485C8FFC-8A76-481A-9586-BC0933A8D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840" y="3037769"/>
              <a:ext cx="1089205" cy="1218350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16DE544-2198-4016-9C06-713E5343B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839" y="3926110"/>
              <a:ext cx="1089205" cy="1218350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7C651E2-6E99-4A9A-997A-DA1646B90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1567" y="3852271"/>
              <a:ext cx="1089205" cy="1218350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E13836EE-BE21-44B2-B80D-CFD5C46239BE}"/>
              </a:ext>
            </a:extLst>
          </p:cNvPr>
          <p:cNvGrpSpPr/>
          <p:nvPr/>
        </p:nvGrpSpPr>
        <p:grpSpPr>
          <a:xfrm>
            <a:off x="4229896" y="2319401"/>
            <a:ext cx="1148156" cy="1148156"/>
            <a:chOff x="4229896" y="2319401"/>
            <a:chExt cx="1148156" cy="1148156"/>
          </a:xfrm>
        </p:grpSpPr>
        <p:pic>
          <p:nvPicPr>
            <p:cNvPr id="23" name="Рисунок 22" descr="Лист со сплошной заливкой">
              <a:extLst>
                <a:ext uri="{FF2B5EF4-FFF2-40B4-BE49-F238E27FC236}">
                  <a16:creationId xmlns:a16="http://schemas.microsoft.com/office/drawing/2014/main" id="{6CCD71E0-1B11-4D21-A33E-715CBBB15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29896" y="2319401"/>
              <a:ext cx="1148156" cy="114815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F2BF0BC-04C5-4EC9-887E-18C8946F7099}"/>
                </a:ext>
              </a:extLst>
            </p:cNvPr>
            <p:cNvSpPr txBox="1"/>
            <p:nvPr/>
          </p:nvSpPr>
          <p:spPr>
            <a:xfrm>
              <a:off x="4464892" y="2612649"/>
              <a:ext cx="7218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3948CC29-5679-4375-A596-F61454C80F4F}"/>
              </a:ext>
            </a:extLst>
          </p:cNvPr>
          <p:cNvSpPr/>
          <p:nvPr/>
        </p:nvSpPr>
        <p:spPr>
          <a:xfrm>
            <a:off x="5378052" y="2574614"/>
            <a:ext cx="5124142" cy="61424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Летят желтые листья/Желтые листья летят</a:t>
            </a:r>
          </a:p>
        </p:txBody>
      </p:sp>
    </p:spTree>
    <p:extLst>
      <p:ext uri="{BB962C8B-B14F-4D97-AF65-F5344CB8AC3E}">
        <p14:creationId xmlns:p14="http://schemas.microsoft.com/office/powerpoint/2010/main" val="402953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8B90ED-43B5-4F60-B4B6-B3F4B4BB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1A2EC3-AB55-4773-BC17-42E1AA65F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9256420-253F-424D-9C9D-3AD6EA0C28F9}"/>
              </a:ext>
            </a:extLst>
          </p:cNvPr>
          <p:cNvGrpSpPr/>
          <p:nvPr/>
        </p:nvGrpSpPr>
        <p:grpSpPr>
          <a:xfrm>
            <a:off x="950322" y="1061473"/>
            <a:ext cx="9480881" cy="2238745"/>
            <a:chOff x="2255065" y="2870124"/>
            <a:chExt cx="9480881" cy="2238745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2D797197-35C0-4BEA-8B91-789B33D51FB2}"/>
                </a:ext>
              </a:extLst>
            </p:cNvPr>
            <p:cNvSpPr/>
            <p:nvPr/>
          </p:nvSpPr>
          <p:spPr>
            <a:xfrm>
              <a:off x="2289438" y="3114460"/>
              <a:ext cx="9446508" cy="195616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E2DBA7A-6754-4E53-A7D4-A9426C01D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68043" y="2870124"/>
              <a:ext cx="1902729" cy="2111972"/>
            </a:xfrm>
            <a:prstGeom prst="rect">
              <a:avLst/>
            </a:prstGeom>
          </p:spPr>
        </p:pic>
        <p:sp>
          <p:nvSpPr>
            <p:cNvPr id="7" name="Стрелка: вправо 6">
              <a:extLst>
                <a:ext uri="{FF2B5EF4-FFF2-40B4-BE49-F238E27FC236}">
                  <a16:creationId xmlns:a16="http://schemas.microsoft.com/office/drawing/2014/main" id="{CC37AE31-E9A7-4280-BE6D-F8C971185182}"/>
                </a:ext>
              </a:extLst>
            </p:cNvPr>
            <p:cNvSpPr/>
            <p:nvPr/>
          </p:nvSpPr>
          <p:spPr>
            <a:xfrm>
              <a:off x="4446331" y="4039813"/>
              <a:ext cx="1223783" cy="330009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7A507FD-EB6F-450D-91B0-C835E16A8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63341" y="3483230"/>
              <a:ext cx="2768943" cy="1507535"/>
            </a:xfrm>
            <a:prstGeom prst="rect">
              <a:avLst/>
            </a:prstGeom>
          </p:spPr>
        </p:pic>
        <p:sp>
          <p:nvSpPr>
            <p:cNvPr id="9" name="Стрелка: вправо 8">
              <a:extLst>
                <a:ext uri="{FF2B5EF4-FFF2-40B4-BE49-F238E27FC236}">
                  <a16:creationId xmlns:a16="http://schemas.microsoft.com/office/drawing/2014/main" id="{9A2B97B5-79A1-4181-AE63-6A81D9F4231F}"/>
                </a:ext>
              </a:extLst>
            </p:cNvPr>
            <p:cNvSpPr/>
            <p:nvPr/>
          </p:nvSpPr>
          <p:spPr>
            <a:xfrm>
              <a:off x="8362242" y="4031987"/>
              <a:ext cx="1223783" cy="330009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5360026-E754-4BCA-8899-378AC99B2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065" y="3095098"/>
              <a:ext cx="1089205" cy="121835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F736BEA4-8306-4480-9F2F-9B3FCD51F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7987" y="3890519"/>
              <a:ext cx="1089205" cy="1218350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98F1022-E87E-4D22-8867-D0787BEAD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9155" y="3127683"/>
              <a:ext cx="1089205" cy="1218350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1D82AC7-68C5-43B3-A5D9-B3B1DADC1EAA}"/>
              </a:ext>
            </a:extLst>
          </p:cNvPr>
          <p:cNvGrpSpPr/>
          <p:nvPr/>
        </p:nvGrpSpPr>
        <p:grpSpPr>
          <a:xfrm>
            <a:off x="1494925" y="3825538"/>
            <a:ext cx="9446508" cy="2341572"/>
            <a:chOff x="2289438" y="2925514"/>
            <a:chExt cx="9446508" cy="2341572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38AD2E07-9A7C-4EE5-B507-82593A62443D}"/>
                </a:ext>
              </a:extLst>
            </p:cNvPr>
            <p:cNvSpPr/>
            <p:nvPr/>
          </p:nvSpPr>
          <p:spPr>
            <a:xfrm>
              <a:off x="2289438" y="3114460"/>
              <a:ext cx="9446508" cy="195616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9D2D97D-D775-4DB4-8B33-6FC486D00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37683" y="3097734"/>
              <a:ext cx="1896392" cy="1896392"/>
            </a:xfrm>
            <a:prstGeom prst="rect">
              <a:avLst/>
            </a:prstGeom>
          </p:spPr>
        </p:pic>
        <p:sp>
          <p:nvSpPr>
            <p:cNvPr id="16" name="Стрелка: вправо 15">
              <a:extLst>
                <a:ext uri="{FF2B5EF4-FFF2-40B4-BE49-F238E27FC236}">
                  <a16:creationId xmlns:a16="http://schemas.microsoft.com/office/drawing/2014/main" id="{01C4857C-0981-43D2-B2A4-ACE85ACC2186}"/>
                </a:ext>
              </a:extLst>
            </p:cNvPr>
            <p:cNvSpPr/>
            <p:nvPr/>
          </p:nvSpPr>
          <p:spPr>
            <a:xfrm>
              <a:off x="4411834" y="3976875"/>
              <a:ext cx="1223783" cy="330009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57C1BAB4-013C-4762-A445-26ECFCAFE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03116" y="2988305"/>
              <a:ext cx="1825784" cy="2026564"/>
            </a:xfrm>
            <a:prstGeom prst="rect">
              <a:avLst/>
            </a:prstGeom>
          </p:spPr>
        </p:pic>
        <p:sp>
          <p:nvSpPr>
            <p:cNvPr id="18" name="Стрелка: вправо 17">
              <a:extLst>
                <a:ext uri="{FF2B5EF4-FFF2-40B4-BE49-F238E27FC236}">
                  <a16:creationId xmlns:a16="http://schemas.microsoft.com/office/drawing/2014/main" id="{491C39CD-875E-4BB1-AAAC-4B44370F2970}"/>
                </a:ext>
              </a:extLst>
            </p:cNvPr>
            <p:cNvSpPr/>
            <p:nvPr/>
          </p:nvSpPr>
          <p:spPr>
            <a:xfrm>
              <a:off x="7852012" y="3959897"/>
              <a:ext cx="1223783" cy="330009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F178FD7-54FA-4DB4-875F-B0BAEF4A9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30442" y="2925514"/>
              <a:ext cx="2341572" cy="2341572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76FFB11-4D14-49A8-B150-CC16965C45E4}"/>
              </a:ext>
            </a:extLst>
          </p:cNvPr>
          <p:cNvGrpSpPr/>
          <p:nvPr/>
        </p:nvGrpSpPr>
        <p:grpSpPr>
          <a:xfrm>
            <a:off x="-158129" y="5005137"/>
            <a:ext cx="1723539" cy="1629829"/>
            <a:chOff x="4229896" y="2319401"/>
            <a:chExt cx="1148156" cy="1148156"/>
          </a:xfrm>
        </p:grpSpPr>
        <p:pic>
          <p:nvPicPr>
            <p:cNvPr id="25" name="Рисунок 24" descr="Лист со сплошной заливкой">
              <a:extLst>
                <a:ext uri="{FF2B5EF4-FFF2-40B4-BE49-F238E27FC236}">
                  <a16:creationId xmlns:a16="http://schemas.microsoft.com/office/drawing/2014/main" id="{2AE603A8-CE75-438B-92D2-55BDF8FFD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29896" y="2319401"/>
              <a:ext cx="1148156" cy="114815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088F6E-935C-40ED-AA43-3C9427E7FFAD}"/>
                </a:ext>
              </a:extLst>
            </p:cNvPr>
            <p:cNvSpPr txBox="1"/>
            <p:nvPr/>
          </p:nvSpPr>
          <p:spPr>
            <a:xfrm>
              <a:off x="4464892" y="2612649"/>
              <a:ext cx="7218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47A914C0-B70C-46AC-87B7-9D36C25DC02C}"/>
              </a:ext>
            </a:extLst>
          </p:cNvPr>
          <p:cNvSpPr/>
          <p:nvPr/>
        </p:nvSpPr>
        <p:spPr>
          <a:xfrm>
            <a:off x="3841689" y="579874"/>
            <a:ext cx="3966983" cy="58945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Осенью собирают урожая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28914871-A37E-45A8-A305-6A2885440D87}"/>
              </a:ext>
            </a:extLst>
          </p:cNvPr>
          <p:cNvSpPr/>
          <p:nvPr/>
        </p:nvSpPr>
        <p:spPr>
          <a:xfrm>
            <a:off x="4112508" y="6186235"/>
            <a:ext cx="3966983" cy="58945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Белка собирает орехи</a:t>
            </a:r>
          </a:p>
        </p:txBody>
      </p:sp>
    </p:spTree>
    <p:extLst>
      <p:ext uri="{BB962C8B-B14F-4D97-AF65-F5344CB8AC3E}">
        <p14:creationId xmlns:p14="http://schemas.microsoft.com/office/powerpoint/2010/main" val="47174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8B90ED-43B5-4F60-B4B6-B3F4B4BB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1A2EC3-AB55-4773-BC17-42E1AA65F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13D7DC-5785-4673-BCA4-923F95DED90F}"/>
              </a:ext>
            </a:extLst>
          </p:cNvPr>
          <p:cNvSpPr txBox="1"/>
          <p:nvPr/>
        </p:nvSpPr>
        <p:spPr>
          <a:xfrm>
            <a:off x="2832578" y="515671"/>
            <a:ext cx="701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«Расскажи по картинкам» 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5474072-84EA-476E-A77D-938540C316F8}"/>
              </a:ext>
            </a:extLst>
          </p:cNvPr>
          <p:cNvGrpSpPr/>
          <p:nvPr/>
        </p:nvGrpSpPr>
        <p:grpSpPr>
          <a:xfrm>
            <a:off x="-1576711" y="1656920"/>
            <a:ext cx="5248060" cy="5201080"/>
            <a:chOff x="-1576711" y="1656920"/>
            <a:chExt cx="5248060" cy="5201080"/>
          </a:xfrm>
        </p:grpSpPr>
        <p:sp>
          <p:nvSpPr>
            <p:cNvPr id="7" name="Пузырек для мыслей: облако 6">
              <a:extLst>
                <a:ext uri="{FF2B5EF4-FFF2-40B4-BE49-F238E27FC236}">
                  <a16:creationId xmlns:a16="http://schemas.microsoft.com/office/drawing/2014/main" id="{680DAB92-C90C-45CD-8745-3F9F927C26B9}"/>
                </a:ext>
              </a:extLst>
            </p:cNvPr>
            <p:cNvSpPr/>
            <p:nvPr/>
          </p:nvSpPr>
          <p:spPr>
            <a:xfrm>
              <a:off x="818146" y="1656920"/>
              <a:ext cx="2853203" cy="2187066"/>
            </a:xfrm>
            <a:prstGeom prst="cloudCallou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кто? где? что делает?</a:t>
              </a: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7EF3949-316E-4F45-ADCE-9F03A5F1D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76711" y="2921955"/>
              <a:ext cx="5248060" cy="3936045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5BB7AD-A7A7-4119-8D52-D9FFBA1BC0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8816" y="1230659"/>
            <a:ext cx="4226657" cy="4226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9F203C-EF64-453E-88E7-392E89CB80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45" y="2609429"/>
            <a:ext cx="4021690" cy="40216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02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FBDAD2CC-F6C1-4A0D-B5FB-2CB7F5D0AFB2}"/>
              </a:ext>
            </a:extLst>
          </p:cNvPr>
          <p:cNvGrpSpPr/>
          <p:nvPr/>
        </p:nvGrpSpPr>
        <p:grpSpPr>
          <a:xfrm>
            <a:off x="4586256" y="1578041"/>
            <a:ext cx="1513538" cy="1807172"/>
            <a:chOff x="8411808" y="259001"/>
            <a:chExt cx="1513538" cy="1807172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78A42E69-977B-4070-8E58-81F38160D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5BC3180-E37E-4DB6-A80A-70AE0AB978E4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РЮ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64717FF-480F-4D12-BF60-5137C4FD9BF1}"/>
              </a:ext>
            </a:extLst>
          </p:cNvPr>
          <p:cNvGrpSpPr/>
          <p:nvPr/>
        </p:nvGrpSpPr>
        <p:grpSpPr>
          <a:xfrm>
            <a:off x="9925346" y="3089560"/>
            <a:ext cx="1513538" cy="1807172"/>
            <a:chOff x="8411808" y="259001"/>
            <a:chExt cx="1513538" cy="1807172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E9FF343-690E-455A-AF79-6B78A459A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481FD1-8068-4C30-9E34-986A0A33C276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ЛИ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D3943D7-8F2A-4194-A42D-A4B9BAB4E920}"/>
              </a:ext>
            </a:extLst>
          </p:cNvPr>
          <p:cNvGrpSpPr/>
          <p:nvPr/>
        </p:nvGrpSpPr>
        <p:grpSpPr>
          <a:xfrm>
            <a:off x="6498651" y="878750"/>
            <a:ext cx="1513538" cy="1807172"/>
            <a:chOff x="8411808" y="259001"/>
            <a:chExt cx="1513538" cy="1807172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BBF5C15-0A57-4833-87E0-A42D6B65B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D4F0942-B21E-4959-A62D-C71CEAD1D944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РУ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58731C6-4168-48F6-923C-ED818C2E4FD0}"/>
              </a:ext>
            </a:extLst>
          </p:cNvPr>
          <p:cNvGrpSpPr/>
          <p:nvPr/>
        </p:nvGrpSpPr>
        <p:grpSpPr>
          <a:xfrm>
            <a:off x="3121187" y="580018"/>
            <a:ext cx="1513538" cy="1807172"/>
            <a:chOff x="8411808" y="259001"/>
            <a:chExt cx="1513538" cy="1807172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94C0740-96AA-430D-BEC5-DD097F48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3B9588-DBEB-4184-A05B-D3E934F3FAE7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ЛА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5403A1C-DC52-4172-86DA-5B904CA6677B}"/>
              </a:ext>
            </a:extLst>
          </p:cNvPr>
          <p:cNvGrpSpPr/>
          <p:nvPr/>
        </p:nvGrpSpPr>
        <p:grpSpPr>
          <a:xfrm>
            <a:off x="8411808" y="259001"/>
            <a:ext cx="1513538" cy="1807172"/>
            <a:chOff x="8411808" y="259001"/>
            <a:chExt cx="1513538" cy="180717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1DE1FBF-18EE-48C3-A764-90736DEC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8305CB5-7B82-4635-BC8B-5D7410952C47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РА</a:t>
              </a:r>
            </a:p>
          </p:txBody>
        </p:sp>
      </p:grp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E8D32BF3-2703-46B5-A1F9-A315F52F785C}"/>
              </a:ext>
            </a:extLst>
          </p:cNvPr>
          <p:cNvSpPr/>
          <p:nvPr/>
        </p:nvSpPr>
        <p:spPr>
          <a:xfrm>
            <a:off x="848938" y="1953669"/>
            <a:ext cx="2750075" cy="1795181"/>
          </a:xfrm>
          <a:prstGeom prst="cloudCallou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Соберём ягодки в ящик?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6DD7A5-9C8F-4244-8EF4-51F99B5C6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C3A3784-6B06-4B02-9ADD-3201E4108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1FC73D-4441-48B2-BF9D-D8B9E43F8793}"/>
              </a:ext>
            </a:extLst>
          </p:cNvPr>
          <p:cNvSpPr txBox="1"/>
          <p:nvPr/>
        </p:nvSpPr>
        <p:spPr>
          <a:xfrm>
            <a:off x="3335612" y="316259"/>
            <a:ext cx="5520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Слоговой ряд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E2ADEC-F18B-437F-BBBF-897AE791D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3528" y="2869580"/>
            <a:ext cx="4054304" cy="40543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419978-C1C2-4CF7-83C4-600524C8FA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85" y="4470811"/>
            <a:ext cx="3971304" cy="2533693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C82A9950-DDB5-4E43-9A43-F3D86D9CE3F9}"/>
              </a:ext>
            </a:extLst>
          </p:cNvPr>
          <p:cNvGrpSpPr/>
          <p:nvPr/>
        </p:nvGrpSpPr>
        <p:grpSpPr>
          <a:xfrm>
            <a:off x="2587664" y="3268493"/>
            <a:ext cx="1513538" cy="1807172"/>
            <a:chOff x="8411808" y="259001"/>
            <a:chExt cx="1513538" cy="1807172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16EF3439-952C-410D-93BE-2AF8CFC6D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5694C55-048B-4718-B2D6-CE383B092968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ЛЕ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65A98CF8-D68C-445B-B7AA-36FA1FC638ED}"/>
              </a:ext>
            </a:extLst>
          </p:cNvPr>
          <p:cNvGrpSpPr/>
          <p:nvPr/>
        </p:nvGrpSpPr>
        <p:grpSpPr>
          <a:xfrm>
            <a:off x="754820" y="232527"/>
            <a:ext cx="1513538" cy="1807172"/>
            <a:chOff x="8411808" y="259001"/>
            <a:chExt cx="1513538" cy="1807172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0DBFA9E2-ADAD-4646-B985-D8A14ED82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91B62D-7FAB-4F84-8E38-91912AB1E8C3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РЁ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2AC528A2-B3F3-439F-9231-8A14F2ACB62E}"/>
              </a:ext>
            </a:extLst>
          </p:cNvPr>
          <p:cNvGrpSpPr/>
          <p:nvPr/>
        </p:nvGrpSpPr>
        <p:grpSpPr>
          <a:xfrm>
            <a:off x="8090798" y="2663639"/>
            <a:ext cx="1513538" cy="1807172"/>
            <a:chOff x="8411808" y="259001"/>
            <a:chExt cx="1513538" cy="1807172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8DB1E72C-8249-4DAD-A61A-9D29A4148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808" y="259001"/>
              <a:ext cx="1513538" cy="1807172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54695BA-04D4-4E2B-B8A0-97156112D2AF}"/>
                </a:ext>
              </a:extLst>
            </p:cNvPr>
            <p:cNvSpPr txBox="1"/>
            <p:nvPr/>
          </p:nvSpPr>
          <p:spPr>
            <a:xfrm>
              <a:off x="8690751" y="958292"/>
              <a:ext cx="955651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РЯ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843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1 0.04098 L -0.01211 0.04098 C -0.01575 0.05625 -0.01797 0.07269 -0.02291 0.08704 C -0.04257 0.14445 -0.06666 0.19422 -0.09505 0.23843 C -0.11784 0.27408 -0.1431 0.3044 -0.16614 0.33959 C -0.1832 0.36598 -0.19882 0.39514 -0.21523 0.42292 C -0.22083 0.44885 -0.22981 0.47338 -0.23216 0.50116 C -0.2345 0.52987 -0.22981 0.55926 -0.22929 0.58843 C -0.22903 0.6051 -0.22877 0.62176 -0.22981 0.63843 C -0.23034 0.64653 -0.23242 0.65394 -0.23385 0.66158 C -0.23893 0.68912 -0.23776 0.68172 -0.24674 0.70973 C -0.24752 0.71737 -0.24817 0.725 -0.24909 0.73264 C -0.24974 0.73912 -0.25065 0.74537 -0.2513 0.75186 C -0.25481 0.7882 -0.25 0.74931 -0.25416 0.78079 C -0.25429 0.78426 -0.25442 0.7875 -0.25468 0.79098 C -0.25481 0.79283 -0.25507 0.79491 -0.25521 0.797 C -0.25586 0.80278 -0.25573 0.8 -0.25573 0.80301 L -0.25573 0.80301 " pathEditMode="relative" ptsTypes="AAAAAAAAAAAAA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06 0.09167 L 0.01406 0.09167 C 0.02292 0.13519 0.01745 0.11065 0.04779 0.19468 C 0.11224 0.37315 0.02878 0.1338 0.09128 0.30301 C 0.10768 0.34746 0.14154 0.43241 0.15781 0.49144 C 0.16237 0.50787 0.16536 0.5257 0.16966 0.5426 C 0.17187 0.55116 0.17461 0.55903 0.17695 0.5676 C 0.17878 0.57408 0.18034 0.58102 0.18203 0.5875 C 0.18242 0.59051 0.18294 0.59352 0.1832 0.59653 C 0.18346 0.59931 0.18359 0.60209 0.18372 0.60463 C 0.1845 0.61945 0.18529 0.63403 0.18607 0.64885 L 0.18489 0.6669 L 0.18489 0.6669 " pathEditMode="relative" ptsTypes="AAAAAA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8 0.05996 L -0.01198 0.05996 C -0.01237 0.08542 -0.01211 0.11551 -0.01484 0.14098 C -0.01627 0.15486 -0.01797 0.16899 -0.02109 0.18218 C -0.02604 0.20301 -0.04414 0.25116 -0.05208 0.26736 C -0.05911 0.28149 -0.06784 0.2926 -0.07526 0.30649 C -0.11549 0.38218 -0.1082 0.36598 -0.12877 0.41875 C -0.13021 0.43843 -0.13281 0.45255 -0.12929 0.47176 C -0.12799 0.47963 -0.12526 0.48658 -0.12317 0.49375 C -0.12239 0.50116 -0.12083 0.50834 -0.12083 0.51598 C -0.12083 0.53056 -0.12239 0.54537 -0.12317 0.55996 C -0.12331 0.56436 -0.12357 0.56875 -0.1237 0.57292 C -0.12317 0.57963 -0.12291 0.58658 -0.122 0.59306 C -0.12161 0.59584 -0.11914 0.60301 -0.1181 0.60602 C -0.11745 0.61274 -0.11745 0.60996 -0.11745 0.61412 L -0.11745 0.61713 L -0.11745 0.61922 L -0.11692 0.61922 " pathEditMode="relative" ptsTypes="AAAAAAAAAAAAA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07 0.01435 L -0.03307 0.01435 C -0.0345 0.01597 -0.03554 0.01805 -0.03711 0.01921 C -0.07057 0.04606 -0.10273 0.05185 -0.13971 0.0743 C -0.17174 0.09375 -0.20482 0.10787 -0.23568 0.13263 C -0.25573 0.14861 -0.27734 0.15995 -0.29596 0.18055 C -0.30898 0.1949 -0.32122 0.21157 -0.33489 0.22384 C -0.36054 0.24652 -0.33958 0.225 -0.36094 0.25486 C -0.36315 0.25787 -0.36575 0.26041 -0.36823 0.26296 C -0.36914 0.26365 -0.37096 0.26481 -0.37096 0.26481 L -0.37096 0.26597 " pathEditMode="relative" ptsTypes="AAAAAAAAA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9328 L -0.00117 0.09328 C 0.00013 0.09976 0.01276 0.15972 0.01563 0.16944 C 0.02448 0.19861 0.02409 0.1993 0.03542 0.22754 C 0.03958 0.23773 0.04362 0.24814 0.04844 0.25763 C 0.05651 0.27361 0.07383 0.3037 0.07383 0.3037 C 0.08229 0.34328 0.07748 0.31504 0.07214 0.403 C 0.07109 0.41967 0.07018 0.425 0.0681 0.43912 C 0.06784 0.44699 0.06797 0.45532 0.06706 0.46319 C 0.06537 0.47592 0.06589 0.46898 0.06589 0.48425 L 0.06589 0.48425 " pathEditMode="relative" ptsTypes="AAAAAAAAA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0.09445 L 0.00495 0.09445 C 0.01107 0.09074 0.01706 0.08565 0.02344 0.08334 C 0.05364 0.07199 0.09479 0.08148 0.12096 0.08334 C 0.12552 0.08773 0.13021 0.09144 0.1345 0.0963 C 0.14427 0.10718 0.15364 0.11922 0.16328 0.13056 C 0.16667 0.13426 0.17005 0.13773 0.17344 0.14144 C 0.17526 0.14352 0.17708 0.14584 0.17904 0.14746 L 0.18476 0.15255 C 0.18568 0.15463 0.18672 0.15648 0.1875 0.15857 C 0.19206 0.16945 0.19245 0.17107 0.19596 0.18172 C 0.20052 0.20949 0.19831 0.19792 0.20221 0.21667 C 0.20299 0.22593 0.20273 0.22061 0.20273 0.23287 L 0.20273 0.23287 " pathEditMode="relative" ptsTypes="AAAAAAAAAAAAAA">
                                      <p:cBhvr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02 0.04792 L 0.03502 0.04792 C 0.03971 0.05648 0.04362 0.06667 0.04909 0.07384 C 0.0987 0.13981 0.10286 0.13819 0.14883 0.18819 C 0.19127 0.23426 0.18737 0.23218 0.22838 0.27847 C 0.24167 0.29329 0.2556 0.30648 0.26836 0.32268 L 0.35078 0.42593 C 0.36888 0.44838 0.39935 0.48171 0.41667 0.51018 C 0.42682 0.52662 0.43047 0.53866 0.43698 0.55718 C 0.43815 0.58218 0.43789 0.56805 0.43594 0.61042 C 0.43502 0.62986 0.43581 0.60856 0.43476 0.62153 C 0.43463 0.62245 0.43476 0.62338 0.43476 0.62454 L 0.43476 0.62454 " pathEditMode="relative" ptsTypes="AAAAAAAAAAAAA">
                                      <p:cBhvr>
                                        <p:cTn id="3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71 0.00208 L -0.04271 0.00208 C -0.06302 0.00787 -0.06992 0.00926 -0.09127 0.01805 C -0.09844 0.02106 -0.10573 0.02384 -0.11276 0.02801 C -0.14049 0.04444 -0.17018 0.05324 -0.19557 0.07917 L -0.24974 0.13449 C -0.2707 0.15532 -0.27096 0.15139 -0.28984 0.17662 C -0.2944 0.18264 -0.29909 0.18866 -0.30273 0.19653 C -0.31341 0.21967 -0.31458 0.22639 -0.31966 0.24768 C -0.32018 0.25717 -0.32083 0.25903 -0.31914 0.26782 C -0.31875 0.26967 -0.31745 0.27292 -0.31745 0.27292 L -0.31745 0.27292 " pathEditMode="relative" ptsTypes="AAAAAAAAAAAA">
                                      <p:cBhvr>
                                        <p:cTn id="4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6DD7A5-9C8F-4244-8EF4-51F99B5C6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C3A3784-6B06-4B02-9ADD-3201E4108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95992E-88EE-4027-BFF5-7D001A8022DB}"/>
              </a:ext>
            </a:extLst>
          </p:cNvPr>
          <p:cNvSpPr txBox="1"/>
          <p:nvPr/>
        </p:nvSpPr>
        <p:spPr>
          <a:xfrm>
            <a:off x="3265714" y="517324"/>
            <a:ext cx="6132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Закончи предложение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2AB5AF5-0DAF-4657-87CE-081D0D5255DC}"/>
              </a:ext>
            </a:extLst>
          </p:cNvPr>
          <p:cNvSpPr/>
          <p:nvPr/>
        </p:nvSpPr>
        <p:spPr>
          <a:xfrm>
            <a:off x="433138" y="1526292"/>
            <a:ext cx="3630098" cy="440011"/>
          </a:xfrm>
          <a:prstGeom prst="rect">
            <a:avLst/>
          </a:prstGeom>
          <a:solidFill>
            <a:srgbClr val="B4C3B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Громко каркает…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756DD0-7498-4BE2-88BC-34D6441DAF0B}"/>
              </a:ext>
            </a:extLst>
          </p:cNvPr>
          <p:cNvSpPr/>
          <p:nvPr/>
        </p:nvSpPr>
        <p:spPr>
          <a:xfrm>
            <a:off x="433138" y="2170490"/>
            <a:ext cx="3630098" cy="440011"/>
          </a:xfrm>
          <a:prstGeom prst="rect">
            <a:avLst/>
          </a:prstGeom>
          <a:solidFill>
            <a:srgbClr val="B4C3B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Нору роет…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CC454D6-B52B-4544-A1F7-B5D6BD1544BB}"/>
              </a:ext>
            </a:extLst>
          </p:cNvPr>
          <p:cNvSpPr/>
          <p:nvPr/>
        </p:nvSpPr>
        <p:spPr>
          <a:xfrm>
            <a:off x="433138" y="4188136"/>
            <a:ext cx="3630098" cy="440011"/>
          </a:xfrm>
          <a:prstGeom prst="rect">
            <a:avLst/>
          </a:prstGeom>
          <a:solidFill>
            <a:srgbClr val="B4C3B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Бабушка связала…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489F568-3ECE-42EE-BC8E-686C3BB5A6EB}"/>
              </a:ext>
            </a:extLst>
          </p:cNvPr>
          <p:cNvSpPr/>
          <p:nvPr/>
        </p:nvSpPr>
        <p:spPr>
          <a:xfrm>
            <a:off x="433138" y="3458886"/>
            <a:ext cx="3630098" cy="440011"/>
          </a:xfrm>
          <a:prstGeom prst="rect">
            <a:avLst/>
          </a:prstGeom>
          <a:solidFill>
            <a:srgbClr val="B4C3B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Цветы поставили в…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B44C17-8E19-48AD-BF9E-1F760AE46A66}"/>
              </a:ext>
            </a:extLst>
          </p:cNvPr>
          <p:cNvSpPr/>
          <p:nvPr/>
        </p:nvSpPr>
        <p:spPr>
          <a:xfrm>
            <a:off x="433138" y="2814688"/>
            <a:ext cx="3630098" cy="440011"/>
          </a:xfrm>
          <a:prstGeom prst="rect">
            <a:avLst/>
          </a:prstGeom>
          <a:solidFill>
            <a:srgbClr val="B4C3B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В огороде растут…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EB8777-1755-4C7B-B6DA-44818E0DD7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488" y="979026"/>
            <a:ext cx="1888528" cy="17563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C1530BC-B478-4D93-A3AB-D8D5560EF6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056" y="5012585"/>
            <a:ext cx="2522380" cy="19548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4605C8A-3A99-4235-8BE1-E2F9E8AC08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52" y="4833164"/>
            <a:ext cx="3069367" cy="16711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932C7EC-BD1C-4D6A-9DB1-21ABF75A7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345" y="1208082"/>
            <a:ext cx="1765325" cy="17653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DDEB076-BAE2-4B14-9CAA-A48A639628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382" y="2814688"/>
            <a:ext cx="1521565" cy="1924779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9B753F0-1207-4EEA-BAC3-E1354B6DFD26}"/>
              </a:ext>
            </a:extLst>
          </p:cNvPr>
          <p:cNvSpPr/>
          <p:nvPr/>
        </p:nvSpPr>
        <p:spPr>
          <a:xfrm>
            <a:off x="433138" y="4844717"/>
            <a:ext cx="3630098" cy="440011"/>
          </a:xfrm>
          <a:prstGeom prst="rect">
            <a:avLst/>
          </a:prstGeom>
          <a:solidFill>
            <a:srgbClr val="B4C3B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Утром будил…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0714AD5-3A37-4D72-B084-C6FD59F1F5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749" y="2276968"/>
            <a:ext cx="2942534" cy="294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5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6DD7A5-9C8F-4244-8EF4-51F99B5C6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C3A3784-6B06-4B02-9ADD-3201E4108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86CF5-84E6-410D-802B-1BB2B478F755}"/>
              </a:ext>
            </a:extLst>
          </p:cNvPr>
          <p:cNvSpPr txBox="1"/>
          <p:nvPr/>
        </p:nvSpPr>
        <p:spPr>
          <a:xfrm>
            <a:off x="3547597" y="178755"/>
            <a:ext cx="54588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Судоку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5C1F87C-B55B-45A4-82A1-65CDD655A945}"/>
              </a:ext>
            </a:extLst>
          </p:cNvPr>
          <p:cNvGrpSpPr/>
          <p:nvPr/>
        </p:nvGrpSpPr>
        <p:grpSpPr>
          <a:xfrm>
            <a:off x="2077451" y="1275306"/>
            <a:ext cx="8037098" cy="4822924"/>
            <a:chOff x="2206935" y="1364684"/>
            <a:chExt cx="8037098" cy="4822924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D4FA5585-7C63-44D3-BB14-4FEAFA8B05AE}"/>
                </a:ext>
              </a:extLst>
            </p:cNvPr>
            <p:cNvGrpSpPr/>
            <p:nvPr/>
          </p:nvGrpSpPr>
          <p:grpSpPr>
            <a:xfrm>
              <a:off x="2206935" y="1364684"/>
              <a:ext cx="8037098" cy="1172260"/>
              <a:chOff x="1588168" y="1364684"/>
              <a:chExt cx="8037098" cy="1172260"/>
            </a:xfrm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63C099F4-9399-4BEF-ABCC-15BAE80FEC39}"/>
                  </a:ext>
                </a:extLst>
              </p:cNvPr>
              <p:cNvSpPr/>
              <p:nvPr/>
            </p:nvSpPr>
            <p:spPr>
              <a:xfrm>
                <a:off x="158816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3FD790DB-336D-4E2E-B226-ADE746CE81CB}"/>
                  </a:ext>
                </a:extLst>
              </p:cNvPr>
              <p:cNvSpPr/>
              <p:nvPr/>
            </p:nvSpPr>
            <p:spPr>
              <a:xfrm>
                <a:off x="320383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2520959A-2C75-437E-9B60-64FC06C05F28}"/>
                  </a:ext>
                </a:extLst>
              </p:cNvPr>
              <p:cNvSpPr/>
              <p:nvPr/>
            </p:nvSpPr>
            <p:spPr>
              <a:xfrm>
                <a:off x="639392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733B3D3-F1AC-4DDB-B513-B4FF96239D9F}"/>
                  </a:ext>
                </a:extLst>
              </p:cNvPr>
              <p:cNvSpPr/>
              <p:nvPr/>
            </p:nvSpPr>
            <p:spPr>
              <a:xfrm>
                <a:off x="481950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D90EF4F3-340B-47A0-BA07-BF9C7AF4513D}"/>
                  </a:ext>
                </a:extLst>
              </p:cNvPr>
              <p:cNvSpPr/>
              <p:nvPr/>
            </p:nvSpPr>
            <p:spPr>
              <a:xfrm>
                <a:off x="800959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401EC186-1759-413A-9416-0B0E181B925D}"/>
                </a:ext>
              </a:extLst>
            </p:cNvPr>
            <p:cNvGrpSpPr/>
            <p:nvPr/>
          </p:nvGrpSpPr>
          <p:grpSpPr>
            <a:xfrm>
              <a:off x="2206935" y="2581572"/>
              <a:ext cx="8037098" cy="1172260"/>
              <a:chOff x="1588168" y="1364684"/>
              <a:chExt cx="8037098" cy="1172260"/>
            </a:xfrm>
          </p:grpSpPr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4B96469A-C172-4143-A7EA-56CF2E65E645}"/>
                  </a:ext>
                </a:extLst>
              </p:cNvPr>
              <p:cNvSpPr/>
              <p:nvPr/>
            </p:nvSpPr>
            <p:spPr>
              <a:xfrm>
                <a:off x="158816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8E12B7B4-8A5F-4E15-B220-E1DEE274CB4E}"/>
                  </a:ext>
                </a:extLst>
              </p:cNvPr>
              <p:cNvSpPr/>
              <p:nvPr/>
            </p:nvSpPr>
            <p:spPr>
              <a:xfrm>
                <a:off x="320383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E6D6E598-1A97-46BF-94EA-124C357CDADB}"/>
                  </a:ext>
                </a:extLst>
              </p:cNvPr>
              <p:cNvSpPr/>
              <p:nvPr/>
            </p:nvSpPr>
            <p:spPr>
              <a:xfrm>
                <a:off x="639392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D6445A08-AF6E-49FB-9274-2714B7FDF783}"/>
                  </a:ext>
                </a:extLst>
              </p:cNvPr>
              <p:cNvSpPr/>
              <p:nvPr/>
            </p:nvSpPr>
            <p:spPr>
              <a:xfrm>
                <a:off x="481950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8B81F6B1-9E46-4099-883D-CFB3FD0EA199}"/>
                  </a:ext>
                </a:extLst>
              </p:cNvPr>
              <p:cNvSpPr/>
              <p:nvPr/>
            </p:nvSpPr>
            <p:spPr>
              <a:xfrm>
                <a:off x="800959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77075324-B33D-4856-B0CD-A6A97308F702}"/>
                </a:ext>
              </a:extLst>
            </p:cNvPr>
            <p:cNvGrpSpPr/>
            <p:nvPr/>
          </p:nvGrpSpPr>
          <p:grpSpPr>
            <a:xfrm>
              <a:off x="2206935" y="3798460"/>
              <a:ext cx="8037098" cy="1172260"/>
              <a:chOff x="1588168" y="1364684"/>
              <a:chExt cx="8037098" cy="1172260"/>
            </a:xfrm>
          </p:grpSpPr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DA670EA5-F21A-489E-98A6-91BFE3B935A4}"/>
                  </a:ext>
                </a:extLst>
              </p:cNvPr>
              <p:cNvSpPr/>
              <p:nvPr/>
            </p:nvSpPr>
            <p:spPr>
              <a:xfrm>
                <a:off x="158816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E1C21E2F-7ABD-4EBA-A599-A58290F1B883}"/>
                  </a:ext>
                </a:extLst>
              </p:cNvPr>
              <p:cNvSpPr/>
              <p:nvPr/>
            </p:nvSpPr>
            <p:spPr>
              <a:xfrm>
                <a:off x="320383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56476C95-43CB-4CE5-B22B-C13E27E16245}"/>
                  </a:ext>
                </a:extLst>
              </p:cNvPr>
              <p:cNvSpPr/>
              <p:nvPr/>
            </p:nvSpPr>
            <p:spPr>
              <a:xfrm>
                <a:off x="639392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FF48B318-ED6F-41FF-8831-B124CBDAD9C4}"/>
                  </a:ext>
                </a:extLst>
              </p:cNvPr>
              <p:cNvSpPr/>
              <p:nvPr/>
            </p:nvSpPr>
            <p:spPr>
              <a:xfrm>
                <a:off x="481950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EE71EBD6-EBA6-4AEE-A119-FA8A7187FFC4}"/>
                  </a:ext>
                </a:extLst>
              </p:cNvPr>
              <p:cNvSpPr/>
              <p:nvPr/>
            </p:nvSpPr>
            <p:spPr>
              <a:xfrm>
                <a:off x="800959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27020FEC-F4B3-4CA4-8028-D8829046914B}"/>
                </a:ext>
              </a:extLst>
            </p:cNvPr>
            <p:cNvGrpSpPr/>
            <p:nvPr/>
          </p:nvGrpSpPr>
          <p:grpSpPr>
            <a:xfrm>
              <a:off x="2206935" y="5015348"/>
              <a:ext cx="8037098" cy="1172260"/>
              <a:chOff x="1588168" y="1364684"/>
              <a:chExt cx="8037098" cy="1172260"/>
            </a:xfrm>
          </p:grpSpPr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7F30FEB-FC91-4332-AB25-3E355EED9796}"/>
                  </a:ext>
                </a:extLst>
              </p:cNvPr>
              <p:cNvSpPr/>
              <p:nvPr/>
            </p:nvSpPr>
            <p:spPr>
              <a:xfrm>
                <a:off x="158816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29AE3A69-1C7F-4CFB-8C34-A932D831378D}"/>
                  </a:ext>
                </a:extLst>
              </p:cNvPr>
              <p:cNvSpPr/>
              <p:nvPr/>
            </p:nvSpPr>
            <p:spPr>
              <a:xfrm>
                <a:off x="320383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>
                <a:extLst>
                  <a:ext uri="{FF2B5EF4-FFF2-40B4-BE49-F238E27FC236}">
                    <a16:creationId xmlns:a16="http://schemas.microsoft.com/office/drawing/2014/main" id="{A6A72E77-C563-4192-A41A-0081A200E82B}"/>
                  </a:ext>
                </a:extLst>
              </p:cNvPr>
              <p:cNvSpPr/>
              <p:nvPr/>
            </p:nvSpPr>
            <p:spPr>
              <a:xfrm>
                <a:off x="639392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id="{961C532C-BD18-4E1F-AF43-3E082A294F5D}"/>
                  </a:ext>
                </a:extLst>
              </p:cNvPr>
              <p:cNvSpPr/>
              <p:nvPr/>
            </p:nvSpPr>
            <p:spPr>
              <a:xfrm>
                <a:off x="4819508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44AD5CB0-A208-4FCD-8D75-78CF7A7547C5}"/>
                  </a:ext>
                </a:extLst>
              </p:cNvPr>
              <p:cNvSpPr/>
              <p:nvPr/>
            </p:nvSpPr>
            <p:spPr>
              <a:xfrm>
                <a:off x="8009596" y="1364684"/>
                <a:ext cx="1615670" cy="117226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E9B721C-405F-41D1-916F-5491FD4E4D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064" y="1172138"/>
            <a:ext cx="1320056" cy="132005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BC417C6-1A89-493B-8EBF-B0D64D4DEC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36" y="1364684"/>
            <a:ext cx="1384028" cy="107262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E14F062-AD39-44E1-845C-793049419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774" y="1325202"/>
            <a:ext cx="1091703" cy="115158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720F0C8-459C-481F-92FB-D54F1D45AD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18" y="1126312"/>
            <a:ext cx="1403156" cy="140315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D1BD40EC-C966-4340-BD0E-2BAE4F6453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512" y="1258636"/>
            <a:ext cx="1236745" cy="123674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6505AF5-EAFB-49B9-BA43-5B01917A2E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703" y="2550734"/>
            <a:ext cx="1384028" cy="107262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7C03D74D-6C12-4E60-9FBA-053DACE8A2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298" y="2536944"/>
            <a:ext cx="1091703" cy="115158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998E988-5DBB-44FF-A926-48119EAF2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834" y="2368474"/>
            <a:ext cx="1320056" cy="132005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B544F0E-1620-4C7C-A918-8EE5ADF59B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049" y="2437306"/>
            <a:ext cx="1236745" cy="123674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177E049-A597-4EA5-BC77-B09B9CC91F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174" y="2368474"/>
            <a:ext cx="1403156" cy="1403156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DD58966-98A9-488E-8104-ADFAB67AE9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15" y="3713212"/>
            <a:ext cx="1091703" cy="115158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F504229-25C7-4AD3-AAC9-AA7504D2DF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189" y="3623356"/>
            <a:ext cx="1320056" cy="132005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EA428BF-5B10-426B-8B94-B656362CE8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531" y="3771630"/>
            <a:ext cx="1384028" cy="107262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A029582-8D08-47A5-B70E-409169E276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686" y="3681896"/>
            <a:ext cx="1236745" cy="1236745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8374B98A-0BA7-416D-876D-329DB567F3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626" y="3593634"/>
            <a:ext cx="1403156" cy="1403156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2EB4E29-6C3E-4981-936C-511EDC292F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174" y="4881342"/>
            <a:ext cx="1236745" cy="123674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897DE51-E888-4394-9B2E-5FEB7ED91F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573" y="4975789"/>
            <a:ext cx="1384028" cy="107262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9B97660-FD54-4722-859F-FB0ED6CA8D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27" y="4810522"/>
            <a:ext cx="1403156" cy="1403156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CAD54456-9B21-4652-9820-C1CB0A1C15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062" y="4810522"/>
            <a:ext cx="1320056" cy="1320056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F8F6847-24E7-44CA-BA21-B629AEC8BD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555" y="4965841"/>
            <a:ext cx="1091703" cy="115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5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040CA19-35B3-4236-AFDF-54A7CCF2D5FB}"/>
              </a:ext>
            </a:extLst>
          </p:cNvPr>
          <p:cNvGrpSpPr/>
          <p:nvPr/>
        </p:nvGrpSpPr>
        <p:grpSpPr>
          <a:xfrm>
            <a:off x="3116116" y="5760699"/>
            <a:ext cx="1148156" cy="1148156"/>
            <a:chOff x="4229896" y="2319401"/>
            <a:chExt cx="1148156" cy="1148156"/>
          </a:xfrm>
        </p:grpSpPr>
        <p:pic>
          <p:nvPicPr>
            <p:cNvPr id="10" name="Рисунок 9" descr="Лист со сплошной заливкой">
              <a:extLst>
                <a:ext uri="{FF2B5EF4-FFF2-40B4-BE49-F238E27FC236}">
                  <a16:creationId xmlns:a16="http://schemas.microsoft.com/office/drawing/2014/main" id="{87B702DB-3A90-4819-A35C-25FC45A2A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29896" y="2319401"/>
              <a:ext cx="1148156" cy="114815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1F5ACD-3F5E-429B-BF52-55CA7CDA651C}"/>
                </a:ext>
              </a:extLst>
            </p:cNvPr>
            <p:cNvSpPr txBox="1"/>
            <p:nvPr/>
          </p:nvSpPr>
          <p:spPr>
            <a:xfrm>
              <a:off x="4464892" y="2612649"/>
              <a:ext cx="7218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8B22402B-06F8-4A25-87B4-68DFB2CA0B73}"/>
              </a:ext>
            </a:extLst>
          </p:cNvPr>
          <p:cNvSpPr/>
          <p:nvPr/>
        </p:nvSpPr>
        <p:spPr>
          <a:xfrm>
            <a:off x="584392" y="1342095"/>
            <a:ext cx="3932607" cy="2358189"/>
          </a:xfrm>
          <a:prstGeom prst="cloudCallout">
            <a:avLst/>
          </a:prstGeom>
          <a:solidFill>
            <a:srgbClr val="B4C3B3"/>
          </a:solidFill>
          <a:ln>
            <a:solidFill>
              <a:srgbClr val="B4C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В академии мне задали сложное задание. Помоги мне вставить букву которой не хватает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6DD7A5-9C8F-4244-8EF4-51F99B5C6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C3A3784-6B06-4B02-9ADD-3201E4108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29462" y="6053947"/>
            <a:ext cx="1062538" cy="6356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56C859-3A45-478D-987E-EC52F1A6BA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342" y="3126929"/>
            <a:ext cx="3781926" cy="378192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B22442A-44D8-4B9C-BAEC-F9FBED85B776}"/>
              </a:ext>
            </a:extLst>
          </p:cNvPr>
          <p:cNvGrpSpPr/>
          <p:nvPr/>
        </p:nvGrpSpPr>
        <p:grpSpPr>
          <a:xfrm>
            <a:off x="1354412" y="-95859"/>
            <a:ext cx="9797143" cy="6953859"/>
            <a:chOff x="1354412" y="-95859"/>
            <a:chExt cx="9797143" cy="695385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41599C00-271E-45DF-9977-C721B3ABF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4412" y="-95859"/>
              <a:ext cx="9797143" cy="695385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81EE36-0636-4333-8CB1-E923309FB22F}"/>
                </a:ext>
              </a:extLst>
            </p:cNvPr>
            <p:cNvSpPr txBox="1"/>
            <p:nvPr/>
          </p:nvSpPr>
          <p:spPr>
            <a:xfrm>
              <a:off x="2478505" y="538449"/>
              <a:ext cx="21931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М…Ч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72F7CB-CC50-4AA5-9865-7AC2C6CA3C02}"/>
                </a:ext>
              </a:extLst>
            </p:cNvPr>
            <p:cNvSpPr txBox="1"/>
            <p:nvPr/>
          </p:nvSpPr>
          <p:spPr>
            <a:xfrm>
              <a:off x="2292183" y="2180741"/>
              <a:ext cx="25658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Ш...Р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0E192B9-CC13-4B19-BA77-2AA80D301344}"/>
                </a:ext>
              </a:extLst>
            </p:cNvPr>
            <p:cNvSpPr txBox="1"/>
            <p:nvPr/>
          </p:nvSpPr>
          <p:spPr>
            <a:xfrm>
              <a:off x="2423534" y="3975338"/>
              <a:ext cx="27128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ЗАЯ…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7F5BFE-CD82-498D-BA81-59476DA0305D}"/>
                </a:ext>
              </a:extLst>
            </p:cNvPr>
            <p:cNvSpPr txBox="1"/>
            <p:nvPr/>
          </p:nvSpPr>
          <p:spPr>
            <a:xfrm>
              <a:off x="6703308" y="763146"/>
              <a:ext cx="34788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ТО…Т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F9C68B-6864-4C8B-AF30-28A99878BD01}"/>
                </a:ext>
              </a:extLst>
            </p:cNvPr>
            <p:cNvSpPr txBox="1"/>
            <p:nvPr/>
          </p:nvSpPr>
          <p:spPr>
            <a:xfrm>
              <a:off x="6969715" y="2454442"/>
              <a:ext cx="316258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Г…ИБ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DFC94F-E151-4C1A-ACB3-87792C7AA78C}"/>
                </a:ext>
              </a:extLst>
            </p:cNvPr>
            <p:cNvSpPr txBox="1"/>
            <p:nvPr/>
          </p:nvSpPr>
          <p:spPr>
            <a:xfrm>
              <a:off x="6898042" y="4076986"/>
              <a:ext cx="31534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…ЛОН</a:t>
              </a:r>
            </a:p>
          </p:txBody>
        </p:sp>
      </p:grpSp>
      <p:sp>
        <p:nvSpPr>
          <p:cNvPr id="19" name="Управляющая кнопка: &quot;Получить сведения&quot;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0BE093A9-D643-4512-94B4-53A090134C56}"/>
              </a:ext>
            </a:extLst>
          </p:cNvPr>
          <p:cNvSpPr/>
          <p:nvPr/>
        </p:nvSpPr>
        <p:spPr>
          <a:xfrm>
            <a:off x="7323" y="23354"/>
            <a:ext cx="613288" cy="563765"/>
          </a:xfrm>
          <a:prstGeom prst="actionButtonInformation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C56515-D8EE-4132-8115-61441212C4E8}"/>
              </a:ext>
            </a:extLst>
          </p:cNvPr>
          <p:cNvSpPr/>
          <p:nvPr/>
        </p:nvSpPr>
        <p:spPr>
          <a:xfrm>
            <a:off x="620611" y="23354"/>
            <a:ext cx="3888610" cy="5637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chemeClr val="tx1"/>
                </a:solidFill>
              </a:rPr>
              <a:t>Мяч,шар,заяц,торт,гриб,слон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0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6DD7A5-9C8F-4244-8EF4-51F99B5C6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C3A3784-6B06-4B02-9ADD-3201E4108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686" y="5990007"/>
            <a:ext cx="1353314" cy="809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B27CC00F-CB8F-497D-A3E2-C9452CF68E1C}"/>
              </a:ext>
            </a:extLst>
          </p:cNvPr>
          <p:cNvSpPr/>
          <p:nvPr/>
        </p:nvSpPr>
        <p:spPr>
          <a:xfrm>
            <a:off x="61579" y="366311"/>
            <a:ext cx="4341019" cy="2475161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Угадай слово – это моё любимое упражнение. Давай вместе попробуем.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B2DFC4-DAC6-4507-A5DA-321917F31F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1023" y="2204602"/>
            <a:ext cx="5423833" cy="4653398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28C7DE5-4A32-41E8-AD4C-09779CF78B1B}"/>
              </a:ext>
            </a:extLst>
          </p:cNvPr>
          <p:cNvGrpSpPr/>
          <p:nvPr/>
        </p:nvGrpSpPr>
        <p:grpSpPr>
          <a:xfrm>
            <a:off x="1903560" y="2004368"/>
            <a:ext cx="4276367" cy="2187066"/>
            <a:chOff x="3850105" y="921275"/>
            <a:chExt cx="4276367" cy="2187066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FD8AD89F-46E2-4084-97BE-5502ECCF3A4F}"/>
                </a:ext>
              </a:extLst>
            </p:cNvPr>
            <p:cNvSpPr/>
            <p:nvPr/>
          </p:nvSpPr>
          <p:spPr>
            <a:xfrm>
              <a:off x="3850105" y="921275"/>
              <a:ext cx="4276367" cy="21870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03D7DDF-3FE5-4963-A669-514F4EFD6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70683" y="1190261"/>
              <a:ext cx="1589681" cy="1589681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A33C020-C87D-487F-8060-AAE25D569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09624" y="1097371"/>
              <a:ext cx="1887706" cy="1887706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8A70449-5EDD-43C3-98EB-4DE6DEFC3EFE}"/>
              </a:ext>
            </a:extLst>
          </p:cNvPr>
          <p:cNvGrpSpPr/>
          <p:nvPr/>
        </p:nvGrpSpPr>
        <p:grpSpPr>
          <a:xfrm>
            <a:off x="1960000" y="4304622"/>
            <a:ext cx="4276367" cy="2187066"/>
            <a:chOff x="3850105" y="921275"/>
            <a:chExt cx="4276367" cy="2187066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718B267-7AA7-46D7-9CCC-55814404C293}"/>
                </a:ext>
              </a:extLst>
            </p:cNvPr>
            <p:cNvSpPr/>
            <p:nvPr/>
          </p:nvSpPr>
          <p:spPr>
            <a:xfrm>
              <a:off x="3850105" y="921275"/>
              <a:ext cx="4276367" cy="21870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0DB4A36F-D7D8-445F-813F-166D3F597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6931" y="1286228"/>
              <a:ext cx="1796253" cy="1498540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AAE5B452-7254-46DA-9D06-C29D896DE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25791" y="1086435"/>
              <a:ext cx="1490557" cy="1835661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0AED811-3B04-4B04-819E-555BBA844775}"/>
              </a:ext>
            </a:extLst>
          </p:cNvPr>
          <p:cNvGrpSpPr/>
          <p:nvPr/>
        </p:nvGrpSpPr>
        <p:grpSpPr>
          <a:xfrm>
            <a:off x="6679243" y="4407465"/>
            <a:ext cx="4276367" cy="2187066"/>
            <a:chOff x="3850105" y="921275"/>
            <a:chExt cx="4276367" cy="2187066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7D73AD25-4C04-495A-8D2B-31DD071C253F}"/>
                </a:ext>
              </a:extLst>
            </p:cNvPr>
            <p:cNvSpPr/>
            <p:nvPr/>
          </p:nvSpPr>
          <p:spPr>
            <a:xfrm>
              <a:off x="3850105" y="921275"/>
              <a:ext cx="4276367" cy="21870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C156006-B106-477D-967F-3AB761059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70683" y="1167711"/>
              <a:ext cx="1612232" cy="1612232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F8A957A-C808-4F61-9D28-1D7CF8D68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82915" y="1002760"/>
              <a:ext cx="2068861" cy="2068861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D8F82B6-6CEB-4BF1-A98D-17CF1F165FA8}"/>
              </a:ext>
            </a:extLst>
          </p:cNvPr>
          <p:cNvGrpSpPr/>
          <p:nvPr/>
        </p:nvGrpSpPr>
        <p:grpSpPr>
          <a:xfrm>
            <a:off x="6679242" y="2004368"/>
            <a:ext cx="4276367" cy="2187066"/>
            <a:chOff x="3850105" y="921275"/>
            <a:chExt cx="4276367" cy="2187066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FB3C6FCA-9C16-49F6-8D3A-A5406A7E7EED}"/>
                </a:ext>
              </a:extLst>
            </p:cNvPr>
            <p:cNvSpPr/>
            <p:nvPr/>
          </p:nvSpPr>
          <p:spPr>
            <a:xfrm>
              <a:off x="3850105" y="921275"/>
              <a:ext cx="4276367" cy="21870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2492C02-24C1-4AD4-8446-5DB506DB7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0683" y="1284877"/>
              <a:ext cx="1490557" cy="149957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D2F4595-65FE-4DDB-9131-C7E83F244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5791" y="1168782"/>
              <a:ext cx="1323273" cy="1876982"/>
            </a:xfrm>
            <a:prstGeom prst="rect">
              <a:avLst/>
            </a:prstGeom>
          </p:spPr>
        </p:pic>
      </p:grpSp>
      <p:sp>
        <p:nvSpPr>
          <p:cNvPr id="25" name="Управляющая кнопка: &quot;Получить сведения&quot; 2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43930DC-20CE-452A-97F9-39582233CD04}"/>
              </a:ext>
            </a:extLst>
          </p:cNvPr>
          <p:cNvSpPr/>
          <p:nvPr/>
        </p:nvSpPr>
        <p:spPr>
          <a:xfrm>
            <a:off x="0" y="0"/>
            <a:ext cx="613288" cy="563765"/>
          </a:xfrm>
          <a:prstGeom prst="actionButtonInformation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41BA988-DD1C-4DC8-8A43-CCFD4CFF209E}"/>
              </a:ext>
            </a:extLst>
          </p:cNvPr>
          <p:cNvSpPr/>
          <p:nvPr/>
        </p:nvSpPr>
        <p:spPr>
          <a:xfrm>
            <a:off x="613288" y="-11208"/>
            <a:ext cx="3789310" cy="5637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Мель, шутка, гроза, коса.</a:t>
            </a:r>
            <a:endParaRPr lang="ru-R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15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70DA8588-19BA-417A-A0A1-B52B0BF4BE7A}"/>
              </a:ext>
            </a:extLst>
          </p:cNvPr>
          <p:cNvSpPr/>
          <p:nvPr/>
        </p:nvSpPr>
        <p:spPr>
          <a:xfrm>
            <a:off x="4494081" y="391886"/>
            <a:ext cx="3708018" cy="1916465"/>
          </a:xfrm>
          <a:prstGeom prst="cloudCallou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Отличная работа!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6DD7A5-9C8F-4244-8EF4-51F99B5C6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0914" y="-330035"/>
            <a:ext cx="1694719" cy="16947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827F7A-D9A1-4182-A8F0-421B18B187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465" y="2255062"/>
            <a:ext cx="6137251" cy="46029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17B02D-CEC2-4AC2-AA98-E9B81AD50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80" y="1364684"/>
            <a:ext cx="5665728" cy="56657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E1E4090-D4AF-47FF-9B5A-2C1988381F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7" y="77345"/>
            <a:ext cx="12072830" cy="679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71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247</Words>
  <Application>Microsoft Office PowerPoint</Application>
  <PresentationFormat>Широкоэкранный</PresentationFormat>
  <Paragraphs>82</Paragraphs>
  <Slides>16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Осенние месяцы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33</cp:revision>
  <dcterms:created xsi:type="dcterms:W3CDTF">2025-09-08T09:15:33Z</dcterms:created>
  <dcterms:modified xsi:type="dcterms:W3CDTF">2025-09-09T16:27:04Z</dcterms:modified>
</cp:coreProperties>
</file>