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7F903-D0B7-6DAD-9961-21BC64D0D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65A893-C51A-31E0-58C2-D60EDA9A3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8A320D-AA68-2D86-6749-2AD5FFAAE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C3A271-8C97-5F65-7B20-C200943D5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04ABA6-D879-598D-1741-4BA84767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09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54F34-FB9A-CEE2-7A19-5D529041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47FA6E-4DC8-91D4-3ABB-EA8B23FA8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463009-4CC3-9420-73E7-E25CF0FC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C7E1E6-3FC8-F947-74D9-DD2B1834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F7C401-2638-C810-1600-9F06D3DD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1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509BFF-15F5-8B38-42AB-D7A8E1719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4E9FF-9CBD-F160-8BAE-D9C21D44A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5A47F-9C85-C962-E648-E91C4EA5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83CEE1-3688-7D5A-F71C-947B8498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E2E4E-FBB8-74D9-F804-8712672B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33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798FB-B019-046D-BE1A-FF4C1B2B5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DC272D-F4D9-5067-597F-BF8A48E5B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87A42D-5EE6-3C3A-C35A-9E90500D9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D6E3C-1EC2-0C2F-C698-94AB7DC62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AADE8F-4157-98CD-2D17-1E9BE8AE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539FDB-0CF0-BC71-D22D-419EB6B49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32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634B5-DAE6-450C-6306-D6E1C5A5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042B80-1F6C-940E-C62A-2CE964CB4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8A3592-9C78-5A80-8B16-21EEA927A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736FFA-EA7A-66E0-6FD3-45F2672D5B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384356-C56B-9C08-F3B3-D355F3D34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EEED77-0818-B135-97FA-F65E8360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FB5745-06AC-9C08-F7D1-6FFD87FB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79D8E8-07C8-3EB6-2E82-C916F7BC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0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771B0-14B1-5F43-7711-17552B4D0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05DF1E-44F2-E102-4522-C7E40800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378B28-BBB1-A977-6F19-277182D4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4F4A3C-4887-F3C8-0233-DB335582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17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009A2E-AB60-0866-F3C9-FFAD8C7F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564048-E8C2-DA42-BFA9-9120C05A9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5871A0-ED98-8441-14E1-ED5CEAF5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14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FD82CE-DD47-F0C9-0285-45653420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D8D0BC-9F6C-8546-C31E-1D9CECB7D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B72688-090D-A04C-05D9-1B18051FA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38D093-BA79-B071-8327-BEA5C864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62171A-C28A-0D79-C8F4-F9D9BC20D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10E79C-D1EC-AE59-FD18-DD7286DA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513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C7949-2653-6403-19EF-0E1B95DF2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C29D2B-A512-376A-3588-72EEA0E0E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13705E-F2C6-65AE-9E93-C006AB107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819133-BF74-1A84-FE86-4ADBFC94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95B571-7F45-048C-0FEA-E1937091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6B902A-EEDA-504E-BC0B-AD2339F8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57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7FBBA-E294-D9BB-49CA-912C588E0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BF9901-A4A9-2770-23D9-90547C36E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0DFD2E-4B40-09EF-4EB1-B6B050F2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650AF-6DBC-AC9F-18EB-36218F34F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61A38-D50E-3242-D9FF-BD55FEC8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15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A132BD-3387-DD50-765D-857AC7267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D5C9BA-7C87-5271-96AA-B47DA59D5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7E4D3-C2BC-D8B5-0C15-20FCA5BD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5B0C6C-7CC7-6E6D-3E67-06810514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9AE89B-C135-327C-FBE0-3F8E1865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06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2D68D-D614-1FA2-FDF9-E46BC8C5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26183F-F380-5DA8-FAD7-7DBD919E3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C13D57-BDDF-2818-69C2-CFCC79979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CEA60F-A6C8-4BFB-9178-B8C56932583F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12D7CD-8C28-B902-5DF5-89CF3E3B5D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3F16B-8611-9F5F-2D81-8407A5CA2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8F529C-32BC-4DC9-8AA8-D05B3E027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12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716E04-26B1-4BF4-2232-0FC712F14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FAD29A6-12B4-D17B-6144-3DA0CBBC20FB}"/>
              </a:ext>
            </a:extLst>
          </p:cNvPr>
          <p:cNvSpPr/>
          <p:nvPr/>
        </p:nvSpPr>
        <p:spPr>
          <a:xfrm>
            <a:off x="3162010" y="1661531"/>
            <a:ext cx="6205355" cy="3517742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>
            <a:glow rad="101600">
              <a:srgbClr val="92D05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Запуск речи</a:t>
            </a:r>
          </a:p>
          <a:p>
            <a:pPr algn="ctr"/>
            <a:r>
              <a:rPr lang="ru-RU" sz="6000" dirty="0">
                <a:solidFill>
                  <a:srgbClr val="C00000"/>
                </a:solidFill>
                <a:latin typeface="Gabriola" panose="04040605051002020D02" pitchFamily="82" charset="0"/>
              </a:rPr>
              <a:t>Мила и Тёпа </a:t>
            </a:r>
          </a:p>
          <a:p>
            <a:pPr algn="ctr"/>
            <a:r>
              <a:rPr lang="ru-RU" sz="8800" dirty="0">
                <a:solidFill>
                  <a:srgbClr val="FFFF00"/>
                </a:solidFill>
                <a:latin typeface="Gabriola" panose="04040605051002020D02" pitchFamily="82" charset="0"/>
              </a:rPr>
              <a:t>«Зоопарк»</a:t>
            </a:r>
          </a:p>
        </p:txBody>
      </p:sp>
      <p:sp>
        <p:nvSpPr>
          <p:cNvPr id="7" name="Управляющая кнопка: &quot;Вперед&quot; или &quot;Следующий&quot;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2B8BA02-BF7E-D206-061C-5C9D800312EE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7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девочк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A78A0B-4D99-6AF7-AD6D-9A7BC802A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24" y="-94787"/>
            <a:ext cx="4711973" cy="70679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222413-4638-F7C1-9979-163D53C8E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66" y="1472812"/>
            <a:ext cx="4572000" cy="6858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E133573-A7F1-EEEA-63BF-36F866AA74C4}"/>
              </a:ext>
            </a:extLst>
          </p:cNvPr>
          <p:cNvGrpSpPr/>
          <p:nvPr/>
        </p:nvGrpSpPr>
        <p:grpSpPr>
          <a:xfrm>
            <a:off x="3558717" y="820063"/>
            <a:ext cx="3713441" cy="2210477"/>
            <a:chOff x="4400768" y="483860"/>
            <a:chExt cx="3713441" cy="2210477"/>
          </a:xfrm>
        </p:grpSpPr>
        <p:pic>
          <p:nvPicPr>
            <p:cNvPr id="9" name="Рисунок 8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D3EEB9F-81F1-AAF3-09BA-73E62A7D2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AFC225-3806-BC54-260A-9AE57995A003}"/>
                </a:ext>
              </a:extLst>
            </p:cNvPr>
            <p:cNvSpPr txBox="1"/>
            <p:nvPr/>
          </p:nvSpPr>
          <p:spPr>
            <a:xfrm>
              <a:off x="4705677" y="872519"/>
              <a:ext cx="31036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Привет! Это МИ-ЛА и ТЁ-ПА. Пойдём с нами в зоопарк.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3974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4051A4-36EE-4AB3-630D-11E9766F9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8" t="3686" r="22741"/>
          <a:stretch/>
        </p:blipFill>
        <p:spPr>
          <a:xfrm>
            <a:off x="-199713" y="946863"/>
            <a:ext cx="3668485" cy="4336281"/>
          </a:xfrm>
          <a:prstGeom prst="rect">
            <a:avLst/>
          </a:prstGeom>
        </p:spPr>
      </p:pic>
      <p:pic>
        <p:nvPicPr>
          <p:cNvPr id="7" name="Рисунок 6" descr="Изображение выглядит как игрушка, мультфильм, Мягкая игрушка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9B74FB-78A3-1344-BA39-BCF881D48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9" r="17682" b="16074"/>
          <a:stretch/>
        </p:blipFill>
        <p:spPr>
          <a:xfrm>
            <a:off x="3280673" y="-406824"/>
            <a:ext cx="4634822" cy="41367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45969F-FE1D-2BE3-3B4A-7C3CAA895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3" b="12050"/>
          <a:stretch/>
        </p:blipFill>
        <p:spPr>
          <a:xfrm>
            <a:off x="7231438" y="0"/>
            <a:ext cx="5371490" cy="42689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3FD8C8-594E-B47B-4C4E-27E4FF3C30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7" t="11766" r="22334"/>
          <a:stretch/>
        </p:blipFill>
        <p:spPr>
          <a:xfrm>
            <a:off x="1939318" y="3247626"/>
            <a:ext cx="4264873" cy="4662258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2B34253-BAAB-8B90-C08D-D38BCD53FF9F}"/>
              </a:ext>
            </a:extLst>
          </p:cNvPr>
          <p:cNvGrpSpPr/>
          <p:nvPr/>
        </p:nvGrpSpPr>
        <p:grpSpPr>
          <a:xfrm>
            <a:off x="2678074" y="1218523"/>
            <a:ext cx="3713441" cy="2210477"/>
            <a:chOff x="4400768" y="483860"/>
            <a:chExt cx="3713441" cy="2210477"/>
          </a:xfrm>
        </p:grpSpPr>
        <p:pic>
          <p:nvPicPr>
            <p:cNvPr id="15" name="Рисунок 1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CBB15C4-6671-64BA-167A-4BBB2B1B6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CF486E-EA57-BF5E-F806-2CB8C036D9AB}"/>
                </a:ext>
              </a:extLst>
            </p:cNvPr>
            <p:cNvSpPr txBox="1"/>
            <p:nvPr/>
          </p:nvSpPr>
          <p:spPr>
            <a:xfrm>
              <a:off x="4677867" y="931813"/>
              <a:ext cx="31036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Ого! Как много животных. Покажи мне где лев?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D07342-F597-EF5C-B1D6-B5CDCA5FAF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5435" y="603980"/>
            <a:ext cx="5429014" cy="814352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90A968-1155-29C2-9FCF-9FFC884F5C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6953A37-6FFF-CDE8-C88A-D0D8C3C059D4}"/>
              </a:ext>
            </a:extLst>
          </p:cNvPr>
          <p:cNvSpPr/>
          <p:nvPr/>
        </p:nvSpPr>
        <p:spPr>
          <a:xfrm>
            <a:off x="781777" y="219563"/>
            <a:ext cx="3289594" cy="106609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👉 «Где лев?»</a:t>
            </a:r>
            <a:b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👉 «Покажи слона»</a:t>
            </a:r>
          </a:p>
        </p:txBody>
      </p:sp>
    </p:spTree>
    <p:extLst>
      <p:ext uri="{BB962C8B-B14F-4D97-AF65-F5344CB8AC3E}">
        <p14:creationId xmlns:p14="http://schemas.microsoft.com/office/powerpoint/2010/main" val="139223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126BB5-2374-FD85-C6EE-D7D57A6A6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515" y="135558"/>
            <a:ext cx="4711972" cy="7067959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1CE0502-68E6-A45B-CB74-8F28C1E786C9}"/>
              </a:ext>
            </a:extLst>
          </p:cNvPr>
          <p:cNvGrpSpPr/>
          <p:nvPr/>
        </p:nvGrpSpPr>
        <p:grpSpPr>
          <a:xfrm>
            <a:off x="1731078" y="523512"/>
            <a:ext cx="4084901" cy="2470338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B38E3F-C72A-2214-F9EA-8DA810B8D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82B1EF-2498-1287-F38C-2C03EC55E984}"/>
                </a:ext>
              </a:extLst>
            </p:cNvPr>
            <p:cNvSpPr txBox="1"/>
            <p:nvPr/>
          </p:nvSpPr>
          <p:spPr>
            <a:xfrm>
              <a:off x="4592833" y="1059434"/>
              <a:ext cx="352137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Животные из зоопарка приготовили разминку для язычка.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58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BC85BE-FC91-A9E5-45A1-225D2E2510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5" r="11676"/>
          <a:stretch/>
        </p:blipFill>
        <p:spPr>
          <a:xfrm>
            <a:off x="1284348" y="-477932"/>
            <a:ext cx="9631157" cy="8372485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372D1034-35F3-352A-8D45-96137DB7F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1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5"/>
    </mc:Choice>
    <mc:Fallback xmlns="">
      <p:transition spd="slow" advTm="3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Фигурка животного, игрушк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74733B-6B4A-415F-4E8A-559F20110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t="7125" r="7614" b="16030"/>
          <a:stretch/>
        </p:blipFill>
        <p:spPr>
          <a:xfrm>
            <a:off x="611749" y="72464"/>
            <a:ext cx="10751939" cy="641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69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улыбка, графическая вставка, иллюстр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2AD70A-989D-14C2-1ED9-C7A1183D2B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6" r="9310" b="14707"/>
          <a:stretch/>
        </p:blipFill>
        <p:spPr>
          <a:xfrm>
            <a:off x="763829" y="-221620"/>
            <a:ext cx="10664341" cy="7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05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5E8544-CD26-BAC8-F3F8-C605D6B8F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515" y="135558"/>
            <a:ext cx="4711972" cy="7067959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0323FF9-D104-665E-4B5A-6220ED65C6C6}"/>
              </a:ext>
            </a:extLst>
          </p:cNvPr>
          <p:cNvGrpSpPr/>
          <p:nvPr/>
        </p:nvGrpSpPr>
        <p:grpSpPr>
          <a:xfrm>
            <a:off x="2094046" y="670094"/>
            <a:ext cx="3721933" cy="2323755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D684B8-A24F-CFF3-0572-036066A35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FFBC27-3E8A-E7CE-5B84-841CB253DD84}"/>
                </a:ext>
              </a:extLst>
            </p:cNvPr>
            <p:cNvSpPr txBox="1"/>
            <p:nvPr/>
          </p:nvSpPr>
          <p:spPr>
            <a:xfrm>
              <a:off x="4496800" y="1159032"/>
              <a:ext cx="3521375" cy="74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Давай покормим животных.</a:t>
              </a:r>
            </a:p>
          </p:txBody>
        </p:sp>
      </p:grpSp>
      <p:pic>
        <p:nvPicPr>
          <p:cNvPr id="8" name="Рисунок 7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AD311D-6679-C577-612A-BF068682E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576EF74-36C5-B47C-4EC0-281168B2B9C4}"/>
              </a:ext>
            </a:extLst>
          </p:cNvPr>
          <p:cNvSpPr/>
          <p:nvPr/>
        </p:nvSpPr>
        <p:spPr>
          <a:xfrm>
            <a:off x="781777" y="219562"/>
            <a:ext cx="3378394" cy="1630177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Фразы:</a:t>
            </a:r>
          </a:p>
          <a:p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«Дай»</a:t>
            </a:r>
          </a:p>
          <a:p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«На»</a:t>
            </a:r>
          </a:p>
          <a:p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«Ешь»</a:t>
            </a:r>
          </a:p>
        </p:txBody>
      </p:sp>
    </p:spTree>
    <p:extLst>
      <p:ext uri="{BB962C8B-B14F-4D97-AF65-F5344CB8AC3E}">
        <p14:creationId xmlns:p14="http://schemas.microsoft.com/office/powerpoint/2010/main" val="119663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2575A9-72BB-106E-E11D-AA9C7A974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1" t="5598" r="21252"/>
          <a:stretch/>
        </p:blipFill>
        <p:spPr>
          <a:xfrm>
            <a:off x="244305" y="174504"/>
            <a:ext cx="5901179" cy="681611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31B83FB0-4BDF-31B9-EEAF-48088C3964AD}"/>
              </a:ext>
            </a:extLst>
          </p:cNvPr>
          <p:cNvSpPr/>
          <p:nvPr/>
        </p:nvSpPr>
        <p:spPr>
          <a:xfrm>
            <a:off x="5811971" y="1235488"/>
            <a:ext cx="5160830" cy="464878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Изображение выглядит как апельс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1F4329-17C0-4E3C-DC50-3CFCCB09E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08" y="1842760"/>
            <a:ext cx="3612229" cy="361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3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L -0.4233 0.05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72" y="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ультфильм, Мягкая игрушка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C515574-6B65-819E-0DD4-B4A1BEE69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6" t="5598" r="20506"/>
          <a:stretch/>
        </p:blipFill>
        <p:spPr>
          <a:xfrm>
            <a:off x="0" y="279206"/>
            <a:ext cx="6711923" cy="698687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FB5E5789-1215-A4FF-0F3D-41D6D9F143E6}"/>
              </a:ext>
            </a:extLst>
          </p:cNvPr>
          <p:cNvSpPr/>
          <p:nvPr/>
        </p:nvSpPr>
        <p:spPr>
          <a:xfrm>
            <a:off x="6327339" y="1661531"/>
            <a:ext cx="5160830" cy="464878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фрукт, Натуральные продукты, еда, яблок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FEEF13-3D9C-AD2B-C9B2-7B1EFFD04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803" y="2265115"/>
            <a:ext cx="3287306" cy="34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0.45026 -0.045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13" y="-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ультфильм, Фигурка животного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750A7D-A207-202E-ADFF-22B12B5C2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7" t="11094" r="25119"/>
          <a:stretch/>
        </p:blipFill>
        <p:spPr>
          <a:xfrm>
            <a:off x="587494" y="542940"/>
            <a:ext cx="5911027" cy="7355103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9D439453-2E55-4FC3-2C71-E4589757FD4E}"/>
              </a:ext>
            </a:extLst>
          </p:cNvPr>
          <p:cNvSpPr/>
          <p:nvPr/>
        </p:nvSpPr>
        <p:spPr>
          <a:xfrm>
            <a:off x="6264517" y="1478139"/>
            <a:ext cx="5160830" cy="464878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банан, фрукт, Банан Саба, Плант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4FD8E8-5ACC-0CB4-BEC2-3CACB71C1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25" y="1529164"/>
            <a:ext cx="4375974" cy="437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6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4233 -0.0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72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игурка животного, мультфильм, млекопитающе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23657E-998F-1EB5-EBA4-082356BFE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4" t="9161" r="26002" b="11552"/>
          <a:stretch/>
        </p:blipFill>
        <p:spPr>
          <a:xfrm>
            <a:off x="365294" y="428641"/>
            <a:ext cx="5730706" cy="6488692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B8D9CA47-45C1-9B60-AD7C-CA165BEA6C02}"/>
              </a:ext>
            </a:extLst>
          </p:cNvPr>
          <p:cNvSpPr/>
          <p:nvPr/>
        </p:nvSpPr>
        <p:spPr>
          <a:xfrm>
            <a:off x="6264517" y="1478139"/>
            <a:ext cx="5160830" cy="464878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растение, Сосудистое растение, дерево,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5606F4-776A-CE59-A7C7-65BFE3020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98" y="1661531"/>
            <a:ext cx="4306173" cy="430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6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-0.45664 -0.006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39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собака, Фигурка животног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7C0429E-31C5-5949-CEAE-E3F2BD614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t="11297" r="18674"/>
          <a:stretch/>
        </p:blipFill>
        <p:spPr>
          <a:xfrm>
            <a:off x="-293167" y="1655896"/>
            <a:ext cx="6086693" cy="5697693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D435B8F-3ADB-726F-B3BA-9D22C863119F}"/>
              </a:ext>
            </a:extLst>
          </p:cNvPr>
          <p:cNvGrpSpPr/>
          <p:nvPr/>
        </p:nvGrpSpPr>
        <p:grpSpPr>
          <a:xfrm>
            <a:off x="4239279" y="1424438"/>
            <a:ext cx="3713441" cy="2210477"/>
            <a:chOff x="4400768" y="483860"/>
            <a:chExt cx="3713441" cy="2210477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D103217-983B-2BFB-6579-4C76E432C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DF9BBE-CB5A-D611-4D4C-438831FCA6A9}"/>
                </a:ext>
              </a:extLst>
            </p:cNvPr>
            <p:cNvSpPr txBox="1"/>
            <p:nvPr/>
          </p:nvSpPr>
          <p:spPr>
            <a:xfrm>
              <a:off x="4696239" y="1106317"/>
              <a:ext cx="31036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Ой, у животных закончилась травка.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5AF7EB-EB1F-176B-CBCE-3BDD82BE2590}"/>
              </a:ext>
            </a:extLst>
          </p:cNvPr>
          <p:cNvGrpSpPr/>
          <p:nvPr/>
        </p:nvGrpSpPr>
        <p:grpSpPr>
          <a:xfrm>
            <a:off x="3867819" y="811726"/>
            <a:ext cx="4084901" cy="2470338"/>
            <a:chOff x="4400768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A4AD0BE-7AF7-3AE5-97A8-B04DBD0AA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F6AB54-F6F1-F589-D993-0FFCAF2D6414}"/>
                </a:ext>
              </a:extLst>
            </p:cNvPr>
            <p:cNvSpPr txBox="1"/>
            <p:nvPr/>
          </p:nvSpPr>
          <p:spPr>
            <a:xfrm>
              <a:off x="4496801" y="1148385"/>
              <a:ext cx="3521375" cy="74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Ребята, давайте сделаем травку для животных.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2C9605-2771-6470-B9AC-10E480A259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1493" y="-124453"/>
            <a:ext cx="4985362" cy="747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0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670F84A-6B25-FC57-024C-1BEFD866FD1D}"/>
              </a:ext>
            </a:extLst>
          </p:cNvPr>
          <p:cNvSpPr/>
          <p:nvPr/>
        </p:nvSpPr>
        <p:spPr>
          <a:xfrm>
            <a:off x="3280672" y="469513"/>
            <a:ext cx="5758625" cy="238403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>
                <a:solidFill>
                  <a:schemeClr val="tx1"/>
                </a:solidFill>
                <a:latin typeface="Comic Sans MS" panose="030F0702030302020204" pitchFamily="66" charset="0"/>
              </a:rPr>
              <a:t>Материалы:</a:t>
            </a:r>
          </a:p>
          <a:p>
            <a:r>
              <a:rPr lang="ru-RU" sz="2400">
                <a:solidFill>
                  <a:schemeClr val="tx1"/>
                </a:solidFill>
                <a:latin typeface="Comic Sans MS" panose="030F0702030302020204" pitchFamily="66" charset="0"/>
              </a:rPr>
              <a:t>крупа (гречка / рис / пшено)</a:t>
            </a:r>
          </a:p>
          <a:p>
            <a:r>
              <a:rPr lang="ru-RU" sz="2400">
                <a:solidFill>
                  <a:schemeClr val="tx1"/>
                </a:solidFill>
                <a:latin typeface="Comic Sans MS" panose="030F0702030302020204" pitchFamily="66" charset="0"/>
              </a:rPr>
              <a:t>клей / пластилин</a:t>
            </a:r>
          </a:p>
          <a:p>
            <a:r>
              <a:rPr lang="ru-RU" sz="2400">
                <a:solidFill>
                  <a:schemeClr val="tx1"/>
                </a:solidFill>
                <a:latin typeface="Comic Sans MS" panose="030F0702030302020204" pitchFamily="66" charset="0"/>
              </a:rPr>
              <a:t>Шаблон</a:t>
            </a:r>
          </a:p>
          <a:p>
            <a:endParaRPr lang="ru-RU" sz="24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8E31800-0D1E-2DD8-2D99-54BA617AEA2A}"/>
              </a:ext>
            </a:extLst>
          </p:cNvPr>
          <p:cNvSpPr/>
          <p:nvPr/>
        </p:nvSpPr>
        <p:spPr>
          <a:xfrm>
            <a:off x="3342329" y="3005601"/>
            <a:ext cx="5836572" cy="322069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Инструкция ребёнку</a:t>
            </a:r>
          </a:p>
          <a:p>
            <a:pP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Возьми крупу</a:t>
            </a:r>
          </a:p>
          <a:p>
            <a:pP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Сыпь</a:t>
            </a:r>
          </a:p>
          <a:p>
            <a:pP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Прижми</a:t>
            </a:r>
          </a:p>
          <a:p>
            <a:pP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Заполни травку</a:t>
            </a:r>
          </a:p>
          <a:p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Речь: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«Сыпь»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«Ещё»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«Много»</a:t>
            </a:r>
          </a:p>
        </p:txBody>
      </p:sp>
    </p:spTree>
    <p:extLst>
      <p:ext uri="{BB962C8B-B14F-4D97-AF65-F5344CB8AC3E}">
        <p14:creationId xmlns:p14="http://schemas.microsoft.com/office/powerpoint/2010/main" val="288199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6EA361A-B8E9-FEE9-E35C-A41F98B0326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 descr="Изображение выглядит как рисунок, зарисовка, графическая вставка, 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6A6880-1F45-1B58-7252-C8865EB2C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62" y="176458"/>
            <a:ext cx="9757625" cy="650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56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50DA2B-6555-88C6-12E5-3E82A31BD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03" y="-94786"/>
            <a:ext cx="1756317" cy="17563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9CE2DB-790C-21E1-DE2B-218CF5EFC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66" y="1472812"/>
            <a:ext cx="4572000" cy="685800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7581710-13DB-4737-D3A4-4BDF21203416}"/>
              </a:ext>
            </a:extLst>
          </p:cNvPr>
          <p:cNvGrpSpPr/>
          <p:nvPr/>
        </p:nvGrpSpPr>
        <p:grpSpPr>
          <a:xfrm>
            <a:off x="3056146" y="310512"/>
            <a:ext cx="3713441" cy="2210477"/>
            <a:chOff x="4400768" y="483860"/>
            <a:chExt cx="3713441" cy="2210477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E44D699-1D35-E117-8C63-213414652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86036B-9BF0-9A0E-2925-34D74C18365A}"/>
                </a:ext>
              </a:extLst>
            </p:cNvPr>
            <p:cNvSpPr txBox="1"/>
            <p:nvPr/>
          </p:nvSpPr>
          <p:spPr>
            <a:xfrm>
              <a:off x="4705677" y="872519"/>
              <a:ext cx="31036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Спасибо за путешествие! До встречи!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F8DB60-A2BC-54AB-5CFD-91CDB3550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212" y="-94786"/>
            <a:ext cx="4985362" cy="747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6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0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00" fill="hold">
                                          <p:stCondLst>
                                            <p:cond delay="3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121</Words>
  <Application>Microsoft Office PowerPoint</Application>
  <PresentationFormat>Широкоэкранный</PresentationFormat>
  <Paragraphs>28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2026-02-14T10:44:27Z</dcterms:created>
  <dcterms:modified xsi:type="dcterms:W3CDTF">2026-02-15T14:45:48Z</dcterms:modified>
</cp:coreProperties>
</file>