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  <p:sldId id="264" r:id="rId7"/>
    <p:sldId id="265" r:id="rId8"/>
    <p:sldId id="266" r:id="rId9"/>
    <p:sldId id="267" r:id="rId10"/>
    <p:sldId id="269" r:id="rId11"/>
    <p:sldId id="270" r:id="rId12"/>
    <p:sldId id="271" r:id="rId13"/>
    <p:sldId id="272" r:id="rId14"/>
    <p:sldId id="25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-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1CD9DF-895B-3C2A-6A8F-EEC9C2355F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C1D4C87-AFD3-58C2-0085-E7A063B777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D9C536-F484-C5E9-D44F-F154E3CBD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860D8-A967-47B5-9256-52978F0EFB34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D00D12-42CC-B073-4A2B-3A63FBF5A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B24F72-84CE-B4ED-2370-78715CB5E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4BFCF-D13D-435A-9B10-EC7C609157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0584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A352FF-EB6C-938F-22EC-7FDB0F00C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7F3E31-E567-7F48-85BA-79F3FDF7F1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ECBFC4-91E7-93C9-69A3-D4C89C157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860D8-A967-47B5-9256-52978F0EFB34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26E087C-7636-4DDB-7F4A-BE4BD3036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4DAAA1-4823-A02E-FB22-E8D7FD142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4BFCF-D13D-435A-9B10-EC7C609157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789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DDEDD4-83E7-47F4-9981-8977047D6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E2CBF9-CAB3-D13D-9587-6221B63603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65C047-3A31-A8C7-7E74-36B911C0C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860D8-A967-47B5-9256-52978F0EFB34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CF67C1-A433-6D83-13F1-C28F8412F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3B3C34A-653F-37D3-7E9A-6CC5593F0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4BFCF-D13D-435A-9B10-EC7C609157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8321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470303-F16E-DE5A-6907-1D08828B5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02D0C6-3CAB-742A-A550-FEE242FFF6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31198A8-1833-2C5C-6BC4-B2A974872C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6325794-8146-C8D3-417D-8E1DA1184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860D8-A967-47B5-9256-52978F0EFB34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084A5E8-108E-4AB3-7417-2A660431F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F0D3DB3-458F-2CB3-3EDC-AA716348A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4BFCF-D13D-435A-9B10-EC7C609157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867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E39920-6B28-8CBD-8A42-F2301EDA8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DA09640-37BF-CAAB-86DD-8756BDC501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D402CCE-D2DD-6553-A86E-E9DE8C0989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F1A5F98-75E3-307F-C71B-EF4EE070AD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BF253F1-387D-23E9-989E-337332146C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17497DF-F49C-FB6A-90D4-0AFDC6ED7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860D8-A967-47B5-9256-52978F0EFB34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39723A5-8F87-E51C-5150-80F848237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8811FEB-D32A-C14D-0B71-4559A3335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4BFCF-D13D-435A-9B10-EC7C609157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717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C05D04-FDE7-F971-A14B-6121CC9C1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21787E4-37F9-3466-1E42-1CD3AFB48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860D8-A967-47B5-9256-52978F0EFB34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6DA8455-D393-EE98-100A-AE2267F36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DC67879-2C2E-3650-DF96-7DFC7FB18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4BFCF-D13D-435A-9B10-EC7C609157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135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B066491-7DAD-F923-5656-BC15B5B96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860D8-A967-47B5-9256-52978F0EFB34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E74D686-8E3B-6DC3-D48F-69329C0E2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348423-DA2E-A5B5-21F9-C3FFAE0BB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4BFCF-D13D-435A-9B10-EC7C609157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999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34CE8A-EB9D-8458-8A41-D215338BA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97D163-9289-66DE-8F92-C84DEC2326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5E8E17F-40E0-F234-DD8E-760429359B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B682EBB-062A-CBDA-E692-796977053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860D8-A967-47B5-9256-52978F0EFB34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1DB3BF4-C8E7-E1A7-D4FD-37A28CA9F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46A1BD1-0727-8C1F-368E-8D3545069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4BFCF-D13D-435A-9B10-EC7C609157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982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EE6D23-0FF2-8191-CAEE-05E6662A1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4A91F36-10DA-719D-40AA-60A6A5D8F8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22BE879-D896-0EEF-9405-86162EAE8F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0B8C379-2603-0C72-AA4E-01F25D217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860D8-A967-47B5-9256-52978F0EFB34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4393C68-B39E-CBA5-993A-1786D0E7F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C27206D-5F05-0929-A1E0-8C50E7C64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4BFCF-D13D-435A-9B10-EC7C609157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1176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DCA74F-9412-05E0-2AFB-BC3854485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F185C17-16F5-3133-EC65-BCAA215E90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457CEB-08FC-754A-6CD2-EAEEB3745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860D8-A967-47B5-9256-52978F0EFB34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B9AD64-2326-2884-CF86-0E0B0DF65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FDDEA5-D475-469F-CD50-BB5F699D5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4BFCF-D13D-435A-9B10-EC7C609157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9942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B72C9F7-5644-029A-E970-4373603524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777EC7E-6C61-F2C7-7810-F429F2F167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D7F212-5658-3FAF-2929-E970918C0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860D8-A967-47B5-9256-52978F0EFB34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8AB317-BA2C-49FE-5958-E1F76D9D5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3998C6-D225-3AE9-514D-EA7A29949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4BFCF-D13D-435A-9B10-EC7C609157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72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B704F8-ECEA-938A-5796-81490DDFD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FFDD780-C5F2-DF45-DE62-71EDFF7B6F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CEDDA7-36D2-1EED-3B6E-B03362EF8C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9860D8-A967-47B5-9256-52978F0EFB34}" type="datetimeFigureOut">
              <a:rPr lang="ru-RU" smtClean="0"/>
              <a:t>18.02.2026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A8DBAD-F966-D5E1-DB28-A63B36D74B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3588A78-54DD-7431-F0B7-4C8EBA37AF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34BFCF-D13D-435A-9B10-EC7C609157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112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E6AF71E-4C19-9153-43A8-33CAD9E4E9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838" y="-159749"/>
            <a:ext cx="1984918" cy="1984918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7" name="Рисунок 6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769ED66-599F-7A73-D09F-F6D96D4B76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9" r="6114"/>
          <a:stretch/>
        </p:blipFill>
        <p:spPr>
          <a:xfrm>
            <a:off x="4237824" y="1235734"/>
            <a:ext cx="7954176" cy="4721825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25047A85-A312-D559-9C8C-499209D4D51C}"/>
              </a:ext>
            </a:extLst>
          </p:cNvPr>
          <p:cNvGrpSpPr/>
          <p:nvPr/>
        </p:nvGrpSpPr>
        <p:grpSpPr>
          <a:xfrm>
            <a:off x="-590114" y="125641"/>
            <a:ext cx="6360665" cy="4240443"/>
            <a:chOff x="-590114" y="125641"/>
            <a:chExt cx="6360665" cy="4240443"/>
          </a:xfrm>
        </p:grpSpPr>
        <p:pic>
          <p:nvPicPr>
            <p:cNvPr id="9" name="Рисунок 8" descr="Изображение выглядит как деревянный, дерево, в помещении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4348259F-7E24-E59B-CAA6-50EE60CBBA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90114" y="125641"/>
              <a:ext cx="6360665" cy="4240443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F6DFB22-2CEE-52B0-3C18-CA82E08FF41E}"/>
                </a:ext>
              </a:extLst>
            </p:cNvPr>
            <p:cNvSpPr txBox="1"/>
            <p:nvPr/>
          </p:nvSpPr>
          <p:spPr>
            <a:xfrm rot="21158260">
              <a:off x="760838" y="1633356"/>
              <a:ext cx="409037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inque Rg" panose="020E0603000000020003" pitchFamily="34" charset="0"/>
                </a:rPr>
                <a:t>Угадай первый звук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3723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3111F88-DD3C-6A02-1C2B-EC83F5D267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838" y="-159749"/>
            <a:ext cx="1984918" cy="1984918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4" name="Рисунок 3" descr="Изображение выглядит как деревянный, паркет, Деревообработка, дерево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925B409-05D0-05F0-2BC0-A99B31ECCA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838" y="5591102"/>
            <a:ext cx="1628121" cy="1085414"/>
          </a:xfrm>
          <a:prstGeom prst="rect">
            <a:avLst/>
          </a:prstGeom>
        </p:spPr>
      </p:pic>
      <p:pic>
        <p:nvPicPr>
          <p:cNvPr id="5" name="Рисунок 4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7F9E91B-F03E-9C9B-4CDD-162A076C81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20" t="7532" r="33806" b="11075"/>
          <a:stretch/>
        </p:blipFill>
        <p:spPr>
          <a:xfrm>
            <a:off x="5249074" y="-1488704"/>
            <a:ext cx="5229764" cy="8658767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7B6F58C8-0323-6A14-E398-9D8E8FE9A9AD}"/>
              </a:ext>
            </a:extLst>
          </p:cNvPr>
          <p:cNvSpPr/>
          <p:nvPr/>
        </p:nvSpPr>
        <p:spPr>
          <a:xfrm>
            <a:off x="1034806" y="725938"/>
            <a:ext cx="5172294" cy="2868842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Vinque Rg" panose="020E0603000000020003" pitchFamily="34" charset="0"/>
              </a:rPr>
              <a:t>«Привет! Помоги нам собрать мандарины с правильными гласными звуками!»</a:t>
            </a:r>
          </a:p>
        </p:txBody>
      </p:sp>
    </p:spTree>
    <p:extLst>
      <p:ext uri="{BB962C8B-B14F-4D97-AF65-F5344CB8AC3E}">
        <p14:creationId xmlns:p14="http://schemas.microsoft.com/office/powerpoint/2010/main" val="2429259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3111F88-DD3C-6A02-1C2B-EC83F5D267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838" y="-159749"/>
            <a:ext cx="1984918" cy="1984918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4" name="Рисунок 3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9639D11-E3D6-0F7E-E2A1-E4A1794A59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07" r="66807"/>
          <a:stretch/>
        </p:blipFill>
        <p:spPr>
          <a:xfrm>
            <a:off x="-417439" y="201922"/>
            <a:ext cx="3286282" cy="5444846"/>
          </a:xfrm>
          <a:prstGeom prst="rect">
            <a:avLst/>
          </a:prstGeom>
        </p:spPr>
      </p:pic>
      <p:pic>
        <p:nvPicPr>
          <p:cNvPr id="6" name="Рисунок 5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FE63F89-BF08-E783-B4B2-653C0261F6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2" t="14453"/>
          <a:stretch/>
        </p:blipFill>
        <p:spPr>
          <a:xfrm>
            <a:off x="9507411" y="832710"/>
            <a:ext cx="3286282" cy="5555257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FF8B2D3E-34EF-A7E8-DE60-7E38409C4289}"/>
              </a:ext>
            </a:extLst>
          </p:cNvPr>
          <p:cNvGrpSpPr/>
          <p:nvPr/>
        </p:nvGrpSpPr>
        <p:grpSpPr>
          <a:xfrm>
            <a:off x="3364434" y="3429000"/>
            <a:ext cx="5734923" cy="3823282"/>
            <a:chOff x="3364434" y="3429000"/>
            <a:chExt cx="5734923" cy="3823282"/>
          </a:xfrm>
        </p:grpSpPr>
        <p:pic>
          <p:nvPicPr>
            <p:cNvPr id="8" name="Рисунок 7" descr="Изображение выглядит как деревянный, паркет, контейнер, коробк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A00A6217-45AC-B94E-DB27-783C6EF3C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364434" y="3429000"/>
              <a:ext cx="5734923" cy="3823282"/>
            </a:xfrm>
            <a:prstGeom prst="rect">
              <a:avLst/>
            </a:prstGeom>
          </p:spPr>
        </p:pic>
        <p:pic>
          <p:nvPicPr>
            <p:cNvPr id="15" name="Рисунок 14" descr="Изображение выглядит как фрукт, ананас, Ананас, Натуральные продукты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63CD8196-DA1D-30AA-EF60-CB90A293B43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5543" y="4585206"/>
              <a:ext cx="1984317" cy="1984317"/>
            </a:xfrm>
            <a:prstGeom prst="rect">
              <a:avLst/>
            </a:prstGeom>
          </p:spPr>
        </p:pic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FF345978-4AF6-2B3F-FD68-E84E6452F633}"/>
              </a:ext>
            </a:extLst>
          </p:cNvPr>
          <p:cNvGrpSpPr/>
          <p:nvPr/>
        </p:nvGrpSpPr>
        <p:grpSpPr>
          <a:xfrm>
            <a:off x="2351892" y="2398225"/>
            <a:ext cx="2009446" cy="2061549"/>
            <a:chOff x="2351892" y="2398225"/>
            <a:chExt cx="2009446" cy="2061549"/>
          </a:xfrm>
        </p:grpSpPr>
        <p:pic>
          <p:nvPicPr>
            <p:cNvPr id="13" name="Рисунок 12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FE302BD5-CBFC-6A10-5027-63A7AC2EE88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63489EA-D38A-CDE6-75A8-4EE82F275EA5}"/>
                </a:ext>
              </a:extLst>
            </p:cNvPr>
            <p:cNvSpPr txBox="1"/>
            <p:nvPr/>
          </p:nvSpPr>
          <p:spPr>
            <a:xfrm>
              <a:off x="2779700" y="2597726"/>
              <a:ext cx="1114175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5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А</a:t>
              </a: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6CA47104-9DE4-0F82-0768-29DCAB1FD790}"/>
              </a:ext>
            </a:extLst>
          </p:cNvPr>
          <p:cNvGrpSpPr/>
          <p:nvPr/>
        </p:nvGrpSpPr>
        <p:grpSpPr>
          <a:xfrm>
            <a:off x="8502688" y="3708033"/>
            <a:ext cx="2009446" cy="2061549"/>
            <a:chOff x="2351892" y="2398225"/>
            <a:chExt cx="2009446" cy="2061549"/>
          </a:xfrm>
        </p:grpSpPr>
        <p:pic>
          <p:nvPicPr>
            <p:cNvPr id="20" name="Рисунок 19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2F8FFDAC-5197-315F-6801-C69F9985C79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67C6B8D-6A6A-06FF-0849-292946FC93DA}"/>
                </a:ext>
              </a:extLst>
            </p:cNvPr>
            <p:cNvSpPr txBox="1"/>
            <p:nvPr/>
          </p:nvSpPr>
          <p:spPr>
            <a:xfrm>
              <a:off x="2779700" y="2597726"/>
              <a:ext cx="1114175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5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О</a:t>
              </a:r>
            </a:p>
          </p:txBody>
        </p:sp>
      </p:grpSp>
      <p:pic>
        <p:nvPicPr>
          <p:cNvPr id="3" name="Рисунок 2" descr="Изображение выглядит как деревянный, паркет, Деревообработка, дерево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DB49BC8-29DA-7A11-BA84-5312C08983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838" y="5591102"/>
            <a:ext cx="1628121" cy="1085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143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0 L 0.23503 0.20625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45" y="10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3111F88-DD3C-6A02-1C2B-EC83F5D267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838" y="-159749"/>
            <a:ext cx="1984918" cy="1984918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4" name="Рисунок 3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9639D11-E3D6-0F7E-E2A1-E4A1794A59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07" r="66807"/>
          <a:stretch/>
        </p:blipFill>
        <p:spPr>
          <a:xfrm>
            <a:off x="-417439" y="201922"/>
            <a:ext cx="3286282" cy="5444846"/>
          </a:xfrm>
          <a:prstGeom prst="rect">
            <a:avLst/>
          </a:prstGeom>
        </p:spPr>
      </p:pic>
      <p:pic>
        <p:nvPicPr>
          <p:cNvPr id="6" name="Рисунок 5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FE63F89-BF08-E783-B4B2-653C0261F6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2" t="14453"/>
          <a:stretch/>
        </p:blipFill>
        <p:spPr>
          <a:xfrm>
            <a:off x="9507411" y="832710"/>
            <a:ext cx="3286282" cy="5555257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FF8B2D3E-34EF-A7E8-DE60-7E38409C4289}"/>
              </a:ext>
            </a:extLst>
          </p:cNvPr>
          <p:cNvGrpSpPr/>
          <p:nvPr/>
        </p:nvGrpSpPr>
        <p:grpSpPr>
          <a:xfrm>
            <a:off x="3364434" y="3429000"/>
            <a:ext cx="5734923" cy="3823282"/>
            <a:chOff x="3364434" y="3429000"/>
            <a:chExt cx="5734923" cy="3823282"/>
          </a:xfrm>
        </p:grpSpPr>
        <p:pic>
          <p:nvPicPr>
            <p:cNvPr id="8" name="Рисунок 7" descr="Изображение выглядит как деревянный, паркет, контейнер, коробк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A00A6217-45AC-B94E-DB27-783C6EF3C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364434" y="3429000"/>
              <a:ext cx="5734923" cy="3823282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63CD8196-DA1D-30AA-EF60-CB90A293B43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55468" y="4523139"/>
              <a:ext cx="2694301" cy="1796200"/>
            </a:xfrm>
            <a:prstGeom prst="rect">
              <a:avLst/>
            </a:prstGeom>
          </p:spPr>
        </p:pic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6CA47104-9DE4-0F82-0768-29DCAB1FD790}"/>
              </a:ext>
            </a:extLst>
          </p:cNvPr>
          <p:cNvGrpSpPr/>
          <p:nvPr/>
        </p:nvGrpSpPr>
        <p:grpSpPr>
          <a:xfrm>
            <a:off x="8502688" y="3708033"/>
            <a:ext cx="2009446" cy="2061549"/>
            <a:chOff x="2351892" y="2398225"/>
            <a:chExt cx="2009446" cy="2061549"/>
          </a:xfrm>
        </p:grpSpPr>
        <p:pic>
          <p:nvPicPr>
            <p:cNvPr id="20" name="Рисунок 19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2F8FFDAC-5197-315F-6801-C69F9985C79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67C6B8D-6A6A-06FF-0849-292946FC93DA}"/>
                </a:ext>
              </a:extLst>
            </p:cNvPr>
            <p:cNvSpPr txBox="1"/>
            <p:nvPr/>
          </p:nvSpPr>
          <p:spPr>
            <a:xfrm>
              <a:off x="2779700" y="2597726"/>
              <a:ext cx="1114175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5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И</a:t>
              </a:r>
            </a:p>
          </p:txBody>
        </p:sp>
      </p:grpSp>
      <p:pic>
        <p:nvPicPr>
          <p:cNvPr id="5" name="Рисунок 4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4E908EA-9A2D-2054-6ADF-260982B5C7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20" t="7532" r="33806" b="11075"/>
          <a:stretch/>
        </p:blipFill>
        <p:spPr>
          <a:xfrm>
            <a:off x="4853563" y="-484880"/>
            <a:ext cx="2581590" cy="4274263"/>
          </a:xfrm>
          <a:prstGeom prst="rect">
            <a:avLst/>
          </a:prstGeom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FF345978-4AF6-2B3F-FD68-E84E6452F633}"/>
              </a:ext>
            </a:extLst>
          </p:cNvPr>
          <p:cNvGrpSpPr/>
          <p:nvPr/>
        </p:nvGrpSpPr>
        <p:grpSpPr>
          <a:xfrm>
            <a:off x="6904988" y="1761987"/>
            <a:ext cx="2009446" cy="2061549"/>
            <a:chOff x="2351892" y="2398225"/>
            <a:chExt cx="2009446" cy="2061549"/>
          </a:xfrm>
        </p:grpSpPr>
        <p:pic>
          <p:nvPicPr>
            <p:cNvPr id="13" name="Рисунок 12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FE302BD5-CBFC-6A10-5027-63A7AC2EE88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63489EA-D38A-CDE6-75A8-4EE82F275EA5}"/>
                </a:ext>
              </a:extLst>
            </p:cNvPr>
            <p:cNvSpPr txBox="1"/>
            <p:nvPr/>
          </p:nvSpPr>
          <p:spPr>
            <a:xfrm>
              <a:off x="2779700" y="2597726"/>
              <a:ext cx="1114175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5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Э</a:t>
              </a: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E883C804-2FB0-7CFA-9B9A-2EEF004B182B}"/>
              </a:ext>
            </a:extLst>
          </p:cNvPr>
          <p:cNvGrpSpPr/>
          <p:nvPr/>
        </p:nvGrpSpPr>
        <p:grpSpPr>
          <a:xfrm>
            <a:off x="2436063" y="2579563"/>
            <a:ext cx="2009446" cy="2061549"/>
            <a:chOff x="2351892" y="2398225"/>
            <a:chExt cx="2009446" cy="2061549"/>
          </a:xfrm>
        </p:grpSpPr>
        <p:pic>
          <p:nvPicPr>
            <p:cNvPr id="9" name="Рисунок 8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3DB8B91F-E27E-8790-7282-E1138CCE088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DB884E4-AD27-ECB3-46CC-226481E3C723}"/>
                </a:ext>
              </a:extLst>
            </p:cNvPr>
            <p:cNvSpPr txBox="1"/>
            <p:nvPr/>
          </p:nvSpPr>
          <p:spPr>
            <a:xfrm>
              <a:off x="2779700" y="2597726"/>
              <a:ext cx="1114175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5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У</a:t>
              </a:r>
            </a:p>
          </p:txBody>
        </p:sp>
      </p:grpSp>
      <p:pic>
        <p:nvPicPr>
          <p:cNvPr id="3" name="Рисунок 2" descr="Изображение выглядит как деревянный, паркет, Деревообработка, дерево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DB49BC8-29DA-7A11-BA84-5312C08983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838" y="5591102"/>
            <a:ext cx="1628121" cy="1085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290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07407E-6 L -0.16485 0.32268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42" y="16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3111F88-DD3C-6A02-1C2B-EC83F5D267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838" y="-159749"/>
            <a:ext cx="1984918" cy="1984918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4" name="Рисунок 3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9639D11-E3D6-0F7E-E2A1-E4A1794A59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07" r="66807"/>
          <a:stretch/>
        </p:blipFill>
        <p:spPr>
          <a:xfrm>
            <a:off x="-417439" y="201922"/>
            <a:ext cx="3286282" cy="5444846"/>
          </a:xfrm>
          <a:prstGeom prst="rect">
            <a:avLst/>
          </a:prstGeom>
        </p:spPr>
      </p:pic>
      <p:pic>
        <p:nvPicPr>
          <p:cNvPr id="6" name="Рисунок 5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FE63F89-BF08-E783-B4B2-653C0261F6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2" t="14453"/>
          <a:stretch/>
        </p:blipFill>
        <p:spPr>
          <a:xfrm>
            <a:off x="9507411" y="832710"/>
            <a:ext cx="3286282" cy="5555257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FF8B2D3E-34EF-A7E8-DE60-7E38409C4289}"/>
              </a:ext>
            </a:extLst>
          </p:cNvPr>
          <p:cNvGrpSpPr/>
          <p:nvPr/>
        </p:nvGrpSpPr>
        <p:grpSpPr>
          <a:xfrm>
            <a:off x="3364434" y="3429000"/>
            <a:ext cx="5734923" cy="3823282"/>
            <a:chOff x="3364434" y="3429000"/>
            <a:chExt cx="5734923" cy="3823282"/>
          </a:xfrm>
        </p:grpSpPr>
        <p:pic>
          <p:nvPicPr>
            <p:cNvPr id="8" name="Рисунок 7" descr="Изображение выглядит как деревянный, паркет, контейнер, коробк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A00A6217-45AC-B94E-DB27-783C6EF3C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364434" y="3429000"/>
              <a:ext cx="5734923" cy="3823282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63CD8196-DA1D-30AA-EF60-CB90A293B43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581300" y="4889418"/>
              <a:ext cx="1514700" cy="1514700"/>
            </a:xfrm>
            <a:prstGeom prst="rect">
              <a:avLst/>
            </a:prstGeom>
          </p:spPr>
        </p:pic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6CA47104-9DE4-0F82-0768-29DCAB1FD790}"/>
              </a:ext>
            </a:extLst>
          </p:cNvPr>
          <p:cNvGrpSpPr/>
          <p:nvPr/>
        </p:nvGrpSpPr>
        <p:grpSpPr>
          <a:xfrm>
            <a:off x="8502688" y="3708033"/>
            <a:ext cx="2009446" cy="2061549"/>
            <a:chOff x="2351892" y="2398225"/>
            <a:chExt cx="2009446" cy="2061549"/>
          </a:xfrm>
        </p:grpSpPr>
        <p:pic>
          <p:nvPicPr>
            <p:cNvPr id="20" name="Рисунок 19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2F8FFDAC-5197-315F-6801-C69F9985C79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67C6B8D-6A6A-06FF-0849-292946FC93DA}"/>
                </a:ext>
              </a:extLst>
            </p:cNvPr>
            <p:cNvSpPr txBox="1"/>
            <p:nvPr/>
          </p:nvSpPr>
          <p:spPr>
            <a:xfrm>
              <a:off x="2779700" y="2597726"/>
              <a:ext cx="1114175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5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Э</a:t>
              </a:r>
            </a:p>
          </p:txBody>
        </p:sp>
      </p:grpSp>
      <p:pic>
        <p:nvPicPr>
          <p:cNvPr id="5" name="Рисунок 4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4E908EA-9A2D-2054-6ADF-260982B5C7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20" t="7532" r="33806" b="11075"/>
          <a:stretch/>
        </p:blipFill>
        <p:spPr>
          <a:xfrm>
            <a:off x="4853563" y="-484880"/>
            <a:ext cx="2581590" cy="4274263"/>
          </a:xfrm>
          <a:prstGeom prst="rect">
            <a:avLst/>
          </a:prstGeom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FF345978-4AF6-2B3F-FD68-E84E6452F633}"/>
              </a:ext>
            </a:extLst>
          </p:cNvPr>
          <p:cNvGrpSpPr/>
          <p:nvPr/>
        </p:nvGrpSpPr>
        <p:grpSpPr>
          <a:xfrm>
            <a:off x="6904988" y="1761987"/>
            <a:ext cx="2009446" cy="2061549"/>
            <a:chOff x="2351892" y="2398225"/>
            <a:chExt cx="2009446" cy="2061549"/>
          </a:xfrm>
        </p:grpSpPr>
        <p:pic>
          <p:nvPicPr>
            <p:cNvPr id="13" name="Рисунок 12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FE302BD5-CBFC-6A10-5027-63A7AC2EE88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63489EA-D38A-CDE6-75A8-4EE82F275EA5}"/>
                </a:ext>
              </a:extLst>
            </p:cNvPr>
            <p:cNvSpPr txBox="1"/>
            <p:nvPr/>
          </p:nvSpPr>
          <p:spPr>
            <a:xfrm>
              <a:off x="2779700" y="2597726"/>
              <a:ext cx="1114175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5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У</a:t>
              </a: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E883C804-2FB0-7CFA-9B9A-2EEF004B182B}"/>
              </a:ext>
            </a:extLst>
          </p:cNvPr>
          <p:cNvGrpSpPr/>
          <p:nvPr/>
        </p:nvGrpSpPr>
        <p:grpSpPr>
          <a:xfrm>
            <a:off x="2436063" y="2579563"/>
            <a:ext cx="2009446" cy="2061549"/>
            <a:chOff x="2351892" y="2398225"/>
            <a:chExt cx="2009446" cy="2061549"/>
          </a:xfrm>
        </p:grpSpPr>
        <p:pic>
          <p:nvPicPr>
            <p:cNvPr id="9" name="Рисунок 8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3DB8B91F-E27E-8790-7282-E1138CCE088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DB884E4-AD27-ECB3-46CC-226481E3C723}"/>
                </a:ext>
              </a:extLst>
            </p:cNvPr>
            <p:cNvSpPr txBox="1"/>
            <p:nvPr/>
          </p:nvSpPr>
          <p:spPr>
            <a:xfrm>
              <a:off x="2779700" y="2597726"/>
              <a:ext cx="1114175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5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И</a:t>
              </a:r>
            </a:p>
          </p:txBody>
        </p:sp>
      </p:grpSp>
      <p:pic>
        <p:nvPicPr>
          <p:cNvPr id="3" name="Рисунок 2" descr="Изображение выглядит как деревянный, паркет, Деревообработка, дерево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DB49BC8-29DA-7A11-BA84-5312C08983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838" y="5591102"/>
            <a:ext cx="1628121" cy="1085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630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07407E-6 L -0.16485 0.32268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42" y="16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3111F88-DD3C-6A02-1C2B-EC83F5D267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838" y="-159749"/>
            <a:ext cx="1984918" cy="1984918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4" name="Рисунок 3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9639D11-E3D6-0F7E-E2A1-E4A1794A59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07" r="66807"/>
          <a:stretch/>
        </p:blipFill>
        <p:spPr>
          <a:xfrm>
            <a:off x="-424654" y="1210138"/>
            <a:ext cx="2472883" cy="4097174"/>
          </a:xfrm>
          <a:prstGeom prst="rect">
            <a:avLst/>
          </a:prstGeom>
        </p:spPr>
      </p:pic>
      <p:pic>
        <p:nvPicPr>
          <p:cNvPr id="6" name="Рисунок 5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FE63F89-BF08-E783-B4B2-653C0261F6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2" t="14453"/>
          <a:stretch/>
        </p:blipFill>
        <p:spPr>
          <a:xfrm>
            <a:off x="9890315" y="1487781"/>
            <a:ext cx="2626835" cy="4440504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FF8B2D3E-34EF-A7E8-DE60-7E38409C4289}"/>
              </a:ext>
            </a:extLst>
          </p:cNvPr>
          <p:cNvGrpSpPr/>
          <p:nvPr/>
        </p:nvGrpSpPr>
        <p:grpSpPr>
          <a:xfrm>
            <a:off x="3364434" y="3429000"/>
            <a:ext cx="5734923" cy="3823282"/>
            <a:chOff x="3364434" y="3429000"/>
            <a:chExt cx="5734923" cy="3823282"/>
          </a:xfrm>
        </p:grpSpPr>
        <p:pic>
          <p:nvPicPr>
            <p:cNvPr id="8" name="Рисунок 7" descr="Изображение выглядит как деревянный, паркет, контейнер, коробк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A00A6217-45AC-B94E-DB27-783C6EF3C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364434" y="3429000"/>
              <a:ext cx="5734923" cy="3823282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63CD8196-DA1D-30AA-EF60-CB90A293B43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27092" y="4947117"/>
              <a:ext cx="2215621" cy="1287275"/>
            </a:xfrm>
            <a:prstGeom prst="rect">
              <a:avLst/>
            </a:prstGeom>
          </p:spPr>
        </p:pic>
      </p:grpSp>
      <p:pic>
        <p:nvPicPr>
          <p:cNvPr id="5" name="Рисунок 4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4E908EA-9A2D-2054-6ADF-260982B5C7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20" t="7532" r="33806" b="11075"/>
          <a:stretch/>
        </p:blipFill>
        <p:spPr>
          <a:xfrm>
            <a:off x="3046360" y="300831"/>
            <a:ext cx="2014592" cy="3335501"/>
          </a:xfrm>
          <a:prstGeom prst="rect">
            <a:avLst/>
          </a:prstGeom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FF345978-4AF6-2B3F-FD68-E84E6452F633}"/>
              </a:ext>
            </a:extLst>
          </p:cNvPr>
          <p:cNvGrpSpPr/>
          <p:nvPr/>
        </p:nvGrpSpPr>
        <p:grpSpPr>
          <a:xfrm>
            <a:off x="4648008" y="2022723"/>
            <a:ext cx="1621431" cy="1782117"/>
            <a:chOff x="2351892" y="2398225"/>
            <a:chExt cx="2009446" cy="2179968"/>
          </a:xfrm>
        </p:grpSpPr>
        <p:pic>
          <p:nvPicPr>
            <p:cNvPr id="13" name="Рисунок 12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FE302BD5-CBFC-6A10-5027-63A7AC2EE88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63489EA-D38A-CDE6-75A8-4EE82F275EA5}"/>
                </a:ext>
              </a:extLst>
            </p:cNvPr>
            <p:cNvSpPr txBox="1"/>
            <p:nvPr/>
          </p:nvSpPr>
          <p:spPr>
            <a:xfrm>
              <a:off x="2728992" y="2808706"/>
              <a:ext cx="1114175" cy="17694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Ю</a:t>
              </a: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E883C804-2FB0-7CFA-9B9A-2EEF004B182B}"/>
              </a:ext>
            </a:extLst>
          </p:cNvPr>
          <p:cNvGrpSpPr/>
          <p:nvPr/>
        </p:nvGrpSpPr>
        <p:grpSpPr>
          <a:xfrm>
            <a:off x="1789658" y="3147520"/>
            <a:ext cx="1684424" cy="1606796"/>
            <a:chOff x="2351892" y="2398225"/>
            <a:chExt cx="2009446" cy="2061549"/>
          </a:xfrm>
        </p:grpSpPr>
        <p:pic>
          <p:nvPicPr>
            <p:cNvPr id="9" name="Рисунок 8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3DB8B91F-E27E-8790-7282-E1138CCE088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DB884E4-AD27-ECB3-46CC-226481E3C723}"/>
                </a:ext>
              </a:extLst>
            </p:cNvPr>
            <p:cNvSpPr txBox="1"/>
            <p:nvPr/>
          </p:nvSpPr>
          <p:spPr>
            <a:xfrm>
              <a:off x="2779700" y="2597725"/>
              <a:ext cx="1114174" cy="1855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А</a:t>
              </a:r>
            </a:p>
          </p:txBody>
        </p:sp>
      </p:grpSp>
      <p:pic>
        <p:nvPicPr>
          <p:cNvPr id="11" name="Рисунок 10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9601D30-7E1A-D464-06A4-7BCC3FC3D1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07" r="66807"/>
          <a:stretch/>
        </p:blipFill>
        <p:spPr>
          <a:xfrm flipH="1">
            <a:off x="7641330" y="556381"/>
            <a:ext cx="2255440" cy="3736906"/>
          </a:xfrm>
          <a:prstGeom prst="rect">
            <a:avLst/>
          </a:prstGeom>
        </p:spPr>
      </p:pic>
      <p:pic>
        <p:nvPicPr>
          <p:cNvPr id="3" name="Рисунок 2" descr="Изображение выглядит как деревянный, паркет, Деревообработка, дерево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DB49BC8-29DA-7A11-BA84-5312C08983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838" y="5591102"/>
            <a:ext cx="1628121" cy="1085414"/>
          </a:xfrm>
          <a:prstGeom prst="rect">
            <a:avLst/>
          </a:prstGeom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0EF7C72B-D445-ACF7-68BE-68CD1B53417A}"/>
              </a:ext>
            </a:extLst>
          </p:cNvPr>
          <p:cNvGrpSpPr/>
          <p:nvPr/>
        </p:nvGrpSpPr>
        <p:grpSpPr>
          <a:xfrm>
            <a:off x="8849817" y="3694427"/>
            <a:ext cx="1621431" cy="1760680"/>
            <a:chOff x="2351892" y="2398225"/>
            <a:chExt cx="2009446" cy="2153745"/>
          </a:xfrm>
        </p:grpSpPr>
        <p:pic>
          <p:nvPicPr>
            <p:cNvPr id="14" name="Рисунок 13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DAFA9684-8958-97B6-B272-1F6135FD7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5ED3AD-B3A5-3CD5-4719-BC4421BCBF5C}"/>
                </a:ext>
              </a:extLst>
            </p:cNvPr>
            <p:cNvSpPr txBox="1"/>
            <p:nvPr/>
          </p:nvSpPr>
          <p:spPr>
            <a:xfrm>
              <a:off x="2792000" y="2782483"/>
              <a:ext cx="1114175" cy="17694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О</a:t>
              </a: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6CA47104-9DE4-0F82-0768-29DCAB1FD790}"/>
              </a:ext>
            </a:extLst>
          </p:cNvPr>
          <p:cNvGrpSpPr/>
          <p:nvPr/>
        </p:nvGrpSpPr>
        <p:grpSpPr>
          <a:xfrm>
            <a:off x="6507670" y="2492933"/>
            <a:ext cx="1624103" cy="1780199"/>
            <a:chOff x="2351892" y="2398225"/>
            <a:chExt cx="2009446" cy="2167787"/>
          </a:xfrm>
        </p:grpSpPr>
        <p:pic>
          <p:nvPicPr>
            <p:cNvPr id="20" name="Рисунок 19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2F8FFDAC-5197-315F-6801-C69F9985C79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67C6B8D-6A6A-06FF-0849-292946FC93DA}"/>
                </a:ext>
              </a:extLst>
            </p:cNvPr>
            <p:cNvSpPr txBox="1"/>
            <p:nvPr/>
          </p:nvSpPr>
          <p:spPr>
            <a:xfrm>
              <a:off x="2799528" y="2804517"/>
              <a:ext cx="1114175" cy="1761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У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8972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1.85185E-6 L -0.29232 0.04398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22" y="2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3111F88-DD3C-6A02-1C2B-EC83F5D267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838" y="-159749"/>
            <a:ext cx="1984918" cy="1984918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4" name="Рисунок 3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9639D11-E3D6-0F7E-E2A1-E4A1794A59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07" r="66807"/>
          <a:stretch/>
        </p:blipFill>
        <p:spPr>
          <a:xfrm>
            <a:off x="-424654" y="1210138"/>
            <a:ext cx="2472883" cy="4097174"/>
          </a:xfrm>
          <a:prstGeom prst="rect">
            <a:avLst/>
          </a:prstGeom>
        </p:spPr>
      </p:pic>
      <p:pic>
        <p:nvPicPr>
          <p:cNvPr id="6" name="Рисунок 5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FE63F89-BF08-E783-B4B2-653C0261F6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2" t="14453"/>
          <a:stretch/>
        </p:blipFill>
        <p:spPr>
          <a:xfrm>
            <a:off x="9890315" y="1487781"/>
            <a:ext cx="2626835" cy="4440504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FF8B2D3E-34EF-A7E8-DE60-7E38409C4289}"/>
              </a:ext>
            </a:extLst>
          </p:cNvPr>
          <p:cNvGrpSpPr/>
          <p:nvPr/>
        </p:nvGrpSpPr>
        <p:grpSpPr>
          <a:xfrm>
            <a:off x="3364434" y="3429000"/>
            <a:ext cx="5734923" cy="3823282"/>
            <a:chOff x="3364434" y="3429000"/>
            <a:chExt cx="5734923" cy="3823282"/>
          </a:xfrm>
        </p:grpSpPr>
        <p:pic>
          <p:nvPicPr>
            <p:cNvPr id="8" name="Рисунок 7" descr="Изображение выглядит как деревянный, паркет, контейнер, коробк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A00A6217-45AC-B94E-DB27-783C6EF3C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364434" y="3429000"/>
              <a:ext cx="5734923" cy="3823282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63CD8196-DA1D-30AA-EF60-CB90A293B43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02515" y="4875550"/>
              <a:ext cx="1493485" cy="1493485"/>
            </a:xfrm>
            <a:prstGeom prst="rect">
              <a:avLst/>
            </a:prstGeom>
          </p:spPr>
        </p:pic>
      </p:grpSp>
      <p:pic>
        <p:nvPicPr>
          <p:cNvPr id="5" name="Рисунок 4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4E908EA-9A2D-2054-6ADF-260982B5C7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20" t="7532" r="33806" b="11075"/>
          <a:stretch/>
        </p:blipFill>
        <p:spPr>
          <a:xfrm>
            <a:off x="3046360" y="300831"/>
            <a:ext cx="2014592" cy="3335501"/>
          </a:xfrm>
          <a:prstGeom prst="rect">
            <a:avLst/>
          </a:prstGeom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FF345978-4AF6-2B3F-FD68-E84E6452F633}"/>
              </a:ext>
            </a:extLst>
          </p:cNvPr>
          <p:cNvGrpSpPr/>
          <p:nvPr/>
        </p:nvGrpSpPr>
        <p:grpSpPr>
          <a:xfrm>
            <a:off x="8900049" y="3992303"/>
            <a:ext cx="1621431" cy="1782117"/>
            <a:chOff x="2351892" y="2398225"/>
            <a:chExt cx="2009446" cy="2179968"/>
          </a:xfrm>
        </p:grpSpPr>
        <p:pic>
          <p:nvPicPr>
            <p:cNvPr id="13" name="Рисунок 12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FE302BD5-CBFC-6A10-5027-63A7AC2EE88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63489EA-D38A-CDE6-75A8-4EE82F275EA5}"/>
                </a:ext>
              </a:extLst>
            </p:cNvPr>
            <p:cNvSpPr txBox="1"/>
            <p:nvPr/>
          </p:nvSpPr>
          <p:spPr>
            <a:xfrm>
              <a:off x="2728992" y="2808706"/>
              <a:ext cx="1114175" cy="17694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Е</a:t>
              </a: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E883C804-2FB0-7CFA-9B9A-2EEF004B182B}"/>
              </a:ext>
            </a:extLst>
          </p:cNvPr>
          <p:cNvGrpSpPr/>
          <p:nvPr/>
        </p:nvGrpSpPr>
        <p:grpSpPr>
          <a:xfrm>
            <a:off x="1789658" y="3147520"/>
            <a:ext cx="1684424" cy="1606796"/>
            <a:chOff x="2351892" y="2398225"/>
            <a:chExt cx="2009446" cy="2061549"/>
          </a:xfrm>
        </p:grpSpPr>
        <p:pic>
          <p:nvPicPr>
            <p:cNvPr id="9" name="Рисунок 8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3DB8B91F-E27E-8790-7282-E1138CCE088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DB884E4-AD27-ECB3-46CC-226481E3C723}"/>
                </a:ext>
              </a:extLst>
            </p:cNvPr>
            <p:cNvSpPr txBox="1"/>
            <p:nvPr/>
          </p:nvSpPr>
          <p:spPr>
            <a:xfrm>
              <a:off x="2779700" y="2597725"/>
              <a:ext cx="1114174" cy="1855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У</a:t>
              </a:r>
            </a:p>
          </p:txBody>
        </p:sp>
      </p:grpSp>
      <p:pic>
        <p:nvPicPr>
          <p:cNvPr id="11" name="Рисунок 10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9601D30-7E1A-D464-06A4-7BCC3FC3D1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07" r="66807"/>
          <a:stretch/>
        </p:blipFill>
        <p:spPr>
          <a:xfrm flipH="1">
            <a:off x="7641330" y="556381"/>
            <a:ext cx="2255440" cy="3736906"/>
          </a:xfrm>
          <a:prstGeom prst="rect">
            <a:avLst/>
          </a:prstGeom>
        </p:spPr>
      </p:pic>
      <p:pic>
        <p:nvPicPr>
          <p:cNvPr id="3" name="Рисунок 2" descr="Изображение выглядит как деревянный, паркет, Деревообработка, дерево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DB49BC8-29DA-7A11-BA84-5312C08983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838" y="5591102"/>
            <a:ext cx="1628121" cy="1085414"/>
          </a:xfrm>
          <a:prstGeom prst="rect">
            <a:avLst/>
          </a:prstGeom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0EF7C72B-D445-ACF7-68BE-68CD1B53417A}"/>
              </a:ext>
            </a:extLst>
          </p:cNvPr>
          <p:cNvGrpSpPr/>
          <p:nvPr/>
        </p:nvGrpSpPr>
        <p:grpSpPr>
          <a:xfrm>
            <a:off x="4602515" y="2231623"/>
            <a:ext cx="1621431" cy="1760680"/>
            <a:chOff x="2351892" y="2398225"/>
            <a:chExt cx="2009446" cy="2153745"/>
          </a:xfrm>
        </p:grpSpPr>
        <p:pic>
          <p:nvPicPr>
            <p:cNvPr id="14" name="Рисунок 13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DAFA9684-8958-97B6-B272-1F6135FD7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5ED3AD-B3A5-3CD5-4719-BC4421BCBF5C}"/>
                </a:ext>
              </a:extLst>
            </p:cNvPr>
            <p:cNvSpPr txBox="1"/>
            <p:nvPr/>
          </p:nvSpPr>
          <p:spPr>
            <a:xfrm>
              <a:off x="2792000" y="2782483"/>
              <a:ext cx="1114175" cy="17694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И</a:t>
              </a: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6CA47104-9DE4-0F82-0768-29DCAB1FD790}"/>
              </a:ext>
            </a:extLst>
          </p:cNvPr>
          <p:cNvGrpSpPr/>
          <p:nvPr/>
        </p:nvGrpSpPr>
        <p:grpSpPr>
          <a:xfrm>
            <a:off x="6594651" y="2491820"/>
            <a:ext cx="1624103" cy="1780199"/>
            <a:chOff x="2351892" y="2398225"/>
            <a:chExt cx="2009446" cy="2167787"/>
          </a:xfrm>
        </p:grpSpPr>
        <p:pic>
          <p:nvPicPr>
            <p:cNvPr id="20" name="Рисунок 19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2F8FFDAC-5197-315F-6801-C69F9985C79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67C6B8D-6A6A-06FF-0849-292946FC93DA}"/>
                </a:ext>
              </a:extLst>
            </p:cNvPr>
            <p:cNvSpPr txBox="1"/>
            <p:nvPr/>
          </p:nvSpPr>
          <p:spPr>
            <a:xfrm>
              <a:off x="2799528" y="2804517"/>
              <a:ext cx="1114175" cy="1761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168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3.7037E-6 L 0.08516 0.29954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58" y="14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3111F88-DD3C-6A02-1C2B-EC83F5D267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838" y="-159749"/>
            <a:ext cx="1984918" cy="1984918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4" name="Рисунок 3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9639D11-E3D6-0F7E-E2A1-E4A1794A59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07" r="66807"/>
          <a:stretch/>
        </p:blipFill>
        <p:spPr>
          <a:xfrm>
            <a:off x="-424654" y="1210138"/>
            <a:ext cx="2472883" cy="4097174"/>
          </a:xfrm>
          <a:prstGeom prst="rect">
            <a:avLst/>
          </a:prstGeom>
        </p:spPr>
      </p:pic>
      <p:pic>
        <p:nvPicPr>
          <p:cNvPr id="6" name="Рисунок 5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FE63F89-BF08-E783-B4B2-653C0261F6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2" t="14453"/>
          <a:stretch/>
        </p:blipFill>
        <p:spPr>
          <a:xfrm>
            <a:off x="9890315" y="1487781"/>
            <a:ext cx="2626835" cy="4440504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FF8B2D3E-34EF-A7E8-DE60-7E38409C4289}"/>
              </a:ext>
            </a:extLst>
          </p:cNvPr>
          <p:cNvGrpSpPr/>
          <p:nvPr/>
        </p:nvGrpSpPr>
        <p:grpSpPr>
          <a:xfrm>
            <a:off x="3364434" y="3429000"/>
            <a:ext cx="5734923" cy="3823282"/>
            <a:chOff x="3364434" y="3429000"/>
            <a:chExt cx="5734923" cy="3823282"/>
          </a:xfrm>
        </p:grpSpPr>
        <p:pic>
          <p:nvPicPr>
            <p:cNvPr id="8" name="Рисунок 7" descr="Изображение выглядит как деревянный, паркет, контейнер, коробк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A00A6217-45AC-B94E-DB27-783C6EF3C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364434" y="3429000"/>
              <a:ext cx="5734923" cy="3823282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63CD8196-DA1D-30AA-EF60-CB90A293B43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24101" y="4608848"/>
              <a:ext cx="2814226" cy="1876149"/>
            </a:xfrm>
            <a:prstGeom prst="rect">
              <a:avLst/>
            </a:prstGeom>
          </p:spPr>
        </p:pic>
      </p:grpSp>
      <p:pic>
        <p:nvPicPr>
          <p:cNvPr id="5" name="Рисунок 4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4E908EA-9A2D-2054-6ADF-260982B5C7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20" t="7532" r="33806" b="11075"/>
          <a:stretch/>
        </p:blipFill>
        <p:spPr>
          <a:xfrm>
            <a:off x="3046360" y="300831"/>
            <a:ext cx="2014592" cy="3335501"/>
          </a:xfrm>
          <a:prstGeom prst="rect">
            <a:avLst/>
          </a:prstGeom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FF345978-4AF6-2B3F-FD68-E84E6452F633}"/>
              </a:ext>
            </a:extLst>
          </p:cNvPr>
          <p:cNvGrpSpPr/>
          <p:nvPr/>
        </p:nvGrpSpPr>
        <p:grpSpPr>
          <a:xfrm>
            <a:off x="8900049" y="3992303"/>
            <a:ext cx="1621431" cy="1782117"/>
            <a:chOff x="2351892" y="2398225"/>
            <a:chExt cx="2009446" cy="2179968"/>
          </a:xfrm>
        </p:grpSpPr>
        <p:pic>
          <p:nvPicPr>
            <p:cNvPr id="13" name="Рисунок 12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FE302BD5-CBFC-6A10-5027-63A7AC2EE88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63489EA-D38A-CDE6-75A8-4EE82F275EA5}"/>
                </a:ext>
              </a:extLst>
            </p:cNvPr>
            <p:cNvSpPr txBox="1"/>
            <p:nvPr/>
          </p:nvSpPr>
          <p:spPr>
            <a:xfrm>
              <a:off x="2728992" y="2808706"/>
              <a:ext cx="1114175" cy="17694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А</a:t>
              </a: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E883C804-2FB0-7CFA-9B9A-2EEF004B182B}"/>
              </a:ext>
            </a:extLst>
          </p:cNvPr>
          <p:cNvGrpSpPr/>
          <p:nvPr/>
        </p:nvGrpSpPr>
        <p:grpSpPr>
          <a:xfrm>
            <a:off x="4480730" y="2179133"/>
            <a:ext cx="1672494" cy="1813170"/>
            <a:chOff x="2351892" y="2398225"/>
            <a:chExt cx="2009446" cy="2217953"/>
          </a:xfrm>
        </p:grpSpPr>
        <p:pic>
          <p:nvPicPr>
            <p:cNvPr id="9" name="Рисунок 8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3DB8B91F-E27E-8790-7282-E1138CCE088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DB884E4-AD27-ECB3-46CC-226481E3C723}"/>
                </a:ext>
              </a:extLst>
            </p:cNvPr>
            <p:cNvSpPr txBox="1"/>
            <p:nvPr/>
          </p:nvSpPr>
          <p:spPr>
            <a:xfrm>
              <a:off x="2787696" y="2760229"/>
              <a:ext cx="1114174" cy="18559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Э</a:t>
              </a:r>
            </a:p>
          </p:txBody>
        </p:sp>
      </p:grpSp>
      <p:pic>
        <p:nvPicPr>
          <p:cNvPr id="11" name="Рисунок 10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9601D30-7E1A-D464-06A4-7BCC3FC3D1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07" r="66807"/>
          <a:stretch/>
        </p:blipFill>
        <p:spPr>
          <a:xfrm flipH="1">
            <a:off x="7641330" y="556381"/>
            <a:ext cx="2255440" cy="3736906"/>
          </a:xfrm>
          <a:prstGeom prst="rect">
            <a:avLst/>
          </a:prstGeom>
        </p:spPr>
      </p:pic>
      <p:pic>
        <p:nvPicPr>
          <p:cNvPr id="3" name="Рисунок 2" descr="Изображение выглядит как деревянный, паркет, Деревообработка, дерево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DB49BC8-29DA-7A11-BA84-5312C08983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838" y="5591102"/>
            <a:ext cx="1628121" cy="1085414"/>
          </a:xfrm>
          <a:prstGeom prst="rect">
            <a:avLst/>
          </a:prstGeom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0EF7C72B-D445-ACF7-68BE-68CD1B53417A}"/>
              </a:ext>
            </a:extLst>
          </p:cNvPr>
          <p:cNvGrpSpPr/>
          <p:nvPr/>
        </p:nvGrpSpPr>
        <p:grpSpPr>
          <a:xfrm>
            <a:off x="1692873" y="3338298"/>
            <a:ext cx="1621431" cy="1760680"/>
            <a:chOff x="2351892" y="2398225"/>
            <a:chExt cx="2009446" cy="2153745"/>
          </a:xfrm>
        </p:grpSpPr>
        <p:pic>
          <p:nvPicPr>
            <p:cNvPr id="14" name="Рисунок 13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DAFA9684-8958-97B6-B272-1F6135FD7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5ED3AD-B3A5-3CD5-4719-BC4421BCBF5C}"/>
                </a:ext>
              </a:extLst>
            </p:cNvPr>
            <p:cNvSpPr txBox="1"/>
            <p:nvPr/>
          </p:nvSpPr>
          <p:spPr>
            <a:xfrm>
              <a:off x="2792000" y="2782483"/>
              <a:ext cx="1114175" cy="17694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У</a:t>
              </a: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6CA47104-9DE4-0F82-0768-29DCAB1FD790}"/>
              </a:ext>
            </a:extLst>
          </p:cNvPr>
          <p:cNvGrpSpPr/>
          <p:nvPr/>
        </p:nvGrpSpPr>
        <p:grpSpPr>
          <a:xfrm>
            <a:off x="6594651" y="2491820"/>
            <a:ext cx="1624103" cy="1780199"/>
            <a:chOff x="2351892" y="2398225"/>
            <a:chExt cx="2009446" cy="2167787"/>
          </a:xfrm>
        </p:grpSpPr>
        <p:pic>
          <p:nvPicPr>
            <p:cNvPr id="20" name="Рисунок 19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2F8FFDAC-5197-315F-6801-C69F9985C79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67C6B8D-6A6A-06FF-0849-292946FC93DA}"/>
                </a:ext>
              </a:extLst>
            </p:cNvPr>
            <p:cNvSpPr txBox="1"/>
            <p:nvPr/>
          </p:nvSpPr>
          <p:spPr>
            <a:xfrm>
              <a:off x="2799528" y="2804517"/>
              <a:ext cx="1114175" cy="1761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0348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6 L 0.29935 0.10879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61" y="5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3111F88-DD3C-6A02-1C2B-EC83F5D267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838" y="-159749"/>
            <a:ext cx="1984918" cy="1984918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4" name="Рисунок 3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9639D11-E3D6-0F7E-E2A1-E4A1794A59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07" r="66807"/>
          <a:stretch/>
        </p:blipFill>
        <p:spPr>
          <a:xfrm>
            <a:off x="-424654" y="1210138"/>
            <a:ext cx="2472883" cy="4097174"/>
          </a:xfrm>
          <a:prstGeom prst="rect">
            <a:avLst/>
          </a:prstGeom>
        </p:spPr>
      </p:pic>
      <p:pic>
        <p:nvPicPr>
          <p:cNvPr id="6" name="Рисунок 5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FE63F89-BF08-E783-B4B2-653C0261F6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2" t="14453"/>
          <a:stretch/>
        </p:blipFill>
        <p:spPr>
          <a:xfrm>
            <a:off x="9890315" y="1487781"/>
            <a:ext cx="2626835" cy="4440504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FF8B2D3E-34EF-A7E8-DE60-7E38409C4289}"/>
              </a:ext>
            </a:extLst>
          </p:cNvPr>
          <p:cNvGrpSpPr/>
          <p:nvPr/>
        </p:nvGrpSpPr>
        <p:grpSpPr>
          <a:xfrm>
            <a:off x="3364434" y="3429000"/>
            <a:ext cx="5734923" cy="3823282"/>
            <a:chOff x="3364434" y="3429000"/>
            <a:chExt cx="5734923" cy="3823282"/>
          </a:xfrm>
        </p:grpSpPr>
        <p:pic>
          <p:nvPicPr>
            <p:cNvPr id="8" name="Рисунок 7" descr="Изображение выглядит как деревянный, паркет, контейнер, коробк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A00A6217-45AC-B94E-DB27-783C6EF3C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364434" y="3429000"/>
              <a:ext cx="5734923" cy="3823282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63CD8196-DA1D-30AA-EF60-CB90A293B43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123977" y="4684218"/>
              <a:ext cx="2615707" cy="1876149"/>
            </a:xfrm>
            <a:prstGeom prst="rect">
              <a:avLst/>
            </a:prstGeom>
          </p:spPr>
        </p:pic>
      </p:grpSp>
      <p:pic>
        <p:nvPicPr>
          <p:cNvPr id="5" name="Рисунок 4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4E908EA-9A2D-2054-6ADF-260982B5C7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20" t="7532" r="33806" b="11075"/>
          <a:stretch/>
        </p:blipFill>
        <p:spPr>
          <a:xfrm>
            <a:off x="3046360" y="300831"/>
            <a:ext cx="2014592" cy="3335501"/>
          </a:xfrm>
          <a:prstGeom prst="rect">
            <a:avLst/>
          </a:prstGeom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FF345978-4AF6-2B3F-FD68-E84E6452F633}"/>
              </a:ext>
            </a:extLst>
          </p:cNvPr>
          <p:cNvGrpSpPr/>
          <p:nvPr/>
        </p:nvGrpSpPr>
        <p:grpSpPr>
          <a:xfrm>
            <a:off x="8900049" y="3992303"/>
            <a:ext cx="1621431" cy="1782117"/>
            <a:chOff x="2351892" y="2398225"/>
            <a:chExt cx="2009446" cy="2179968"/>
          </a:xfrm>
        </p:grpSpPr>
        <p:pic>
          <p:nvPicPr>
            <p:cNvPr id="13" name="Рисунок 12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FE302BD5-CBFC-6A10-5027-63A7AC2EE88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63489EA-D38A-CDE6-75A8-4EE82F275EA5}"/>
                </a:ext>
              </a:extLst>
            </p:cNvPr>
            <p:cNvSpPr txBox="1"/>
            <p:nvPr/>
          </p:nvSpPr>
          <p:spPr>
            <a:xfrm>
              <a:off x="2728992" y="2808706"/>
              <a:ext cx="1114175" cy="17694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Э</a:t>
              </a: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E883C804-2FB0-7CFA-9B9A-2EEF004B182B}"/>
              </a:ext>
            </a:extLst>
          </p:cNvPr>
          <p:cNvGrpSpPr/>
          <p:nvPr/>
        </p:nvGrpSpPr>
        <p:grpSpPr>
          <a:xfrm>
            <a:off x="4480730" y="2179133"/>
            <a:ext cx="1672494" cy="1742488"/>
            <a:chOff x="2351892" y="2398225"/>
            <a:chExt cx="2009446" cy="2131491"/>
          </a:xfrm>
        </p:grpSpPr>
        <p:pic>
          <p:nvPicPr>
            <p:cNvPr id="9" name="Рисунок 8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3DB8B91F-E27E-8790-7282-E1138CCE088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DB884E4-AD27-ECB3-46CC-226481E3C723}"/>
                </a:ext>
              </a:extLst>
            </p:cNvPr>
            <p:cNvSpPr txBox="1"/>
            <p:nvPr/>
          </p:nvSpPr>
          <p:spPr>
            <a:xfrm>
              <a:off x="2787696" y="2760229"/>
              <a:ext cx="1114174" cy="17694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А</a:t>
              </a:r>
            </a:p>
          </p:txBody>
        </p:sp>
      </p:grpSp>
      <p:pic>
        <p:nvPicPr>
          <p:cNvPr id="11" name="Рисунок 10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9601D30-7E1A-D464-06A4-7BCC3FC3D1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07" r="66807"/>
          <a:stretch/>
        </p:blipFill>
        <p:spPr>
          <a:xfrm flipH="1">
            <a:off x="7641330" y="556381"/>
            <a:ext cx="2255440" cy="3736906"/>
          </a:xfrm>
          <a:prstGeom prst="rect">
            <a:avLst/>
          </a:prstGeom>
        </p:spPr>
      </p:pic>
      <p:pic>
        <p:nvPicPr>
          <p:cNvPr id="3" name="Рисунок 2" descr="Изображение выглядит как деревянный, паркет, Деревообработка, дерево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DB49BC8-29DA-7A11-BA84-5312C08983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838" y="5591102"/>
            <a:ext cx="1628121" cy="1085414"/>
          </a:xfrm>
          <a:prstGeom prst="rect">
            <a:avLst/>
          </a:prstGeom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0EF7C72B-D445-ACF7-68BE-68CD1B53417A}"/>
              </a:ext>
            </a:extLst>
          </p:cNvPr>
          <p:cNvGrpSpPr/>
          <p:nvPr/>
        </p:nvGrpSpPr>
        <p:grpSpPr>
          <a:xfrm>
            <a:off x="6841444" y="2344430"/>
            <a:ext cx="1621431" cy="1760680"/>
            <a:chOff x="2351892" y="2398225"/>
            <a:chExt cx="2009446" cy="2153745"/>
          </a:xfrm>
        </p:grpSpPr>
        <p:pic>
          <p:nvPicPr>
            <p:cNvPr id="14" name="Рисунок 13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DAFA9684-8958-97B6-B272-1F6135FD7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5ED3AD-B3A5-3CD5-4719-BC4421BCBF5C}"/>
                </a:ext>
              </a:extLst>
            </p:cNvPr>
            <p:cNvSpPr txBox="1"/>
            <p:nvPr/>
          </p:nvSpPr>
          <p:spPr>
            <a:xfrm>
              <a:off x="2792000" y="2782483"/>
              <a:ext cx="1114175" cy="17694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О</a:t>
              </a: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6CA47104-9DE4-0F82-0768-29DCAB1FD790}"/>
              </a:ext>
            </a:extLst>
          </p:cNvPr>
          <p:cNvGrpSpPr/>
          <p:nvPr/>
        </p:nvGrpSpPr>
        <p:grpSpPr>
          <a:xfrm>
            <a:off x="1631657" y="3233686"/>
            <a:ext cx="1624103" cy="1780199"/>
            <a:chOff x="2351892" y="2398225"/>
            <a:chExt cx="2009446" cy="2167787"/>
          </a:xfrm>
        </p:grpSpPr>
        <p:pic>
          <p:nvPicPr>
            <p:cNvPr id="20" name="Рисунок 19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2F8FFDAC-5197-315F-6801-C69F9985C79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67C6B8D-6A6A-06FF-0849-292946FC93DA}"/>
                </a:ext>
              </a:extLst>
            </p:cNvPr>
            <p:cNvSpPr txBox="1"/>
            <p:nvPr/>
          </p:nvSpPr>
          <p:spPr>
            <a:xfrm>
              <a:off x="2799528" y="2804517"/>
              <a:ext cx="1114175" cy="1761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У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3956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11111E-6 L -0.13724 0.28657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62" y="14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3111F88-DD3C-6A02-1C2B-EC83F5D267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838" y="-159749"/>
            <a:ext cx="1984918" cy="1984918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4" name="Рисунок 3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9639D11-E3D6-0F7E-E2A1-E4A1794A59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07" r="66807"/>
          <a:stretch/>
        </p:blipFill>
        <p:spPr>
          <a:xfrm>
            <a:off x="-359537" y="1484030"/>
            <a:ext cx="2200595" cy="3646036"/>
          </a:xfrm>
          <a:prstGeom prst="rect">
            <a:avLst/>
          </a:prstGeom>
        </p:spPr>
      </p:pic>
      <p:pic>
        <p:nvPicPr>
          <p:cNvPr id="6" name="Рисунок 5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FE63F89-BF08-E783-B4B2-653C0261F6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2" t="14453"/>
          <a:stretch/>
        </p:blipFill>
        <p:spPr>
          <a:xfrm>
            <a:off x="10025047" y="2067536"/>
            <a:ext cx="2301685" cy="3890858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FF8B2D3E-34EF-A7E8-DE60-7E38409C4289}"/>
              </a:ext>
            </a:extLst>
          </p:cNvPr>
          <p:cNvGrpSpPr/>
          <p:nvPr/>
        </p:nvGrpSpPr>
        <p:grpSpPr>
          <a:xfrm>
            <a:off x="3385127" y="3429000"/>
            <a:ext cx="5734923" cy="3823282"/>
            <a:chOff x="3364434" y="3429000"/>
            <a:chExt cx="5734923" cy="3823282"/>
          </a:xfrm>
        </p:grpSpPr>
        <p:pic>
          <p:nvPicPr>
            <p:cNvPr id="8" name="Рисунок 7" descr="Изображение выглядит как деревянный, паркет, контейнер, коробк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A00A6217-45AC-B94E-DB27-783C6EF3C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364434" y="3429000"/>
              <a:ext cx="5734923" cy="3823282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63CD8196-DA1D-30AA-EF60-CB90A293B43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93084" y="4947774"/>
              <a:ext cx="537870" cy="1423116"/>
            </a:xfrm>
            <a:prstGeom prst="rect">
              <a:avLst/>
            </a:prstGeom>
          </p:spPr>
        </p:pic>
      </p:grpSp>
      <p:pic>
        <p:nvPicPr>
          <p:cNvPr id="5" name="Рисунок 4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4E908EA-9A2D-2054-6ADF-260982B5C7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20" t="7532" r="33806" b="11075"/>
          <a:stretch/>
        </p:blipFill>
        <p:spPr>
          <a:xfrm>
            <a:off x="2379273" y="616310"/>
            <a:ext cx="1766267" cy="2924356"/>
          </a:xfrm>
          <a:prstGeom prst="rect">
            <a:avLst/>
          </a:prstGeom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FF345978-4AF6-2B3F-FD68-E84E6452F633}"/>
              </a:ext>
            </a:extLst>
          </p:cNvPr>
          <p:cNvGrpSpPr/>
          <p:nvPr/>
        </p:nvGrpSpPr>
        <p:grpSpPr>
          <a:xfrm>
            <a:off x="8892404" y="4080701"/>
            <a:ext cx="1507359" cy="1669310"/>
            <a:chOff x="2351892" y="2398225"/>
            <a:chExt cx="2009446" cy="2179968"/>
          </a:xfrm>
        </p:grpSpPr>
        <p:pic>
          <p:nvPicPr>
            <p:cNvPr id="13" name="Рисунок 12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FE302BD5-CBFC-6A10-5027-63A7AC2EE88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63489EA-D38A-CDE6-75A8-4EE82F275EA5}"/>
                </a:ext>
              </a:extLst>
            </p:cNvPr>
            <p:cNvSpPr txBox="1"/>
            <p:nvPr/>
          </p:nvSpPr>
          <p:spPr>
            <a:xfrm>
              <a:off x="2728992" y="2808706"/>
              <a:ext cx="1114175" cy="17694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И</a:t>
              </a:r>
            </a:p>
          </p:txBody>
        </p:sp>
      </p:grpSp>
      <p:pic>
        <p:nvPicPr>
          <p:cNvPr id="11" name="Рисунок 10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9601D30-7E1A-D464-06A4-7BCC3FC3D1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07" r="66807"/>
          <a:stretch/>
        </p:blipFill>
        <p:spPr>
          <a:xfrm flipH="1">
            <a:off x="7514336" y="718843"/>
            <a:ext cx="2030796" cy="3364707"/>
          </a:xfrm>
          <a:prstGeom prst="rect">
            <a:avLst/>
          </a:prstGeom>
        </p:spPr>
      </p:pic>
      <p:pic>
        <p:nvPicPr>
          <p:cNvPr id="3" name="Рисунок 2" descr="Изображение выглядит как деревянный, паркет, Деревообработка, дерево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DB49BC8-29DA-7A11-BA84-5312C08983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838" y="5591102"/>
            <a:ext cx="1628121" cy="1085414"/>
          </a:xfrm>
          <a:prstGeom prst="rect">
            <a:avLst/>
          </a:prstGeom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0EF7C72B-D445-ACF7-68BE-68CD1B53417A}"/>
              </a:ext>
            </a:extLst>
          </p:cNvPr>
          <p:cNvGrpSpPr/>
          <p:nvPr/>
        </p:nvGrpSpPr>
        <p:grpSpPr>
          <a:xfrm>
            <a:off x="3560255" y="2184736"/>
            <a:ext cx="1362510" cy="1614586"/>
            <a:chOff x="2351892" y="2398225"/>
            <a:chExt cx="2009446" cy="2279007"/>
          </a:xfrm>
        </p:grpSpPr>
        <p:pic>
          <p:nvPicPr>
            <p:cNvPr id="14" name="Рисунок 13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DAFA9684-8958-97B6-B272-1F6135FD7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5ED3AD-B3A5-3CD5-4719-BC4421BCBF5C}"/>
                </a:ext>
              </a:extLst>
            </p:cNvPr>
            <p:cNvSpPr txBox="1"/>
            <p:nvPr/>
          </p:nvSpPr>
          <p:spPr>
            <a:xfrm>
              <a:off x="2700715" y="2635410"/>
              <a:ext cx="1114175" cy="2041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Э</a:t>
              </a: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6CA47104-9DE4-0F82-0768-29DCAB1FD790}"/>
              </a:ext>
            </a:extLst>
          </p:cNvPr>
          <p:cNvGrpSpPr/>
          <p:nvPr/>
        </p:nvGrpSpPr>
        <p:grpSpPr>
          <a:xfrm>
            <a:off x="1507853" y="3072001"/>
            <a:ext cx="1468120" cy="1667790"/>
            <a:chOff x="2351892" y="2398225"/>
            <a:chExt cx="2009446" cy="2281183"/>
          </a:xfrm>
        </p:grpSpPr>
        <p:pic>
          <p:nvPicPr>
            <p:cNvPr id="20" name="Рисунок 19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2F8FFDAC-5197-315F-6801-C69F9985C79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67C6B8D-6A6A-06FF-0849-292946FC93DA}"/>
                </a:ext>
              </a:extLst>
            </p:cNvPr>
            <p:cNvSpPr txBox="1"/>
            <p:nvPr/>
          </p:nvSpPr>
          <p:spPr>
            <a:xfrm>
              <a:off x="2649294" y="2700834"/>
              <a:ext cx="1114175" cy="1978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О</a:t>
              </a:r>
            </a:p>
          </p:txBody>
        </p:sp>
      </p:grpSp>
      <p:pic>
        <p:nvPicPr>
          <p:cNvPr id="23" name="Рисунок 22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02BEEED-9FE3-73EC-4DBC-9E9BF238A1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07" r="66807"/>
          <a:stretch/>
        </p:blipFill>
        <p:spPr>
          <a:xfrm>
            <a:off x="4613281" y="810202"/>
            <a:ext cx="2038931" cy="3378185"/>
          </a:xfrm>
          <a:prstGeom prst="rect">
            <a:avLst/>
          </a:prstGeom>
        </p:spPr>
      </p:pic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3A0B1556-6906-5E24-E32F-C5D5F273C8EA}"/>
              </a:ext>
            </a:extLst>
          </p:cNvPr>
          <p:cNvGrpSpPr/>
          <p:nvPr/>
        </p:nvGrpSpPr>
        <p:grpSpPr>
          <a:xfrm>
            <a:off x="6281553" y="2384953"/>
            <a:ext cx="1362509" cy="1435194"/>
            <a:chOff x="2351892" y="2398225"/>
            <a:chExt cx="2009446" cy="2061549"/>
          </a:xfrm>
        </p:grpSpPr>
        <p:pic>
          <p:nvPicPr>
            <p:cNvPr id="25" name="Рисунок 24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EA9A0008-A7E3-268E-0725-4DAD9DEA7FA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92ACBBD-5688-083E-46E3-A1DDAE8986EA}"/>
                </a:ext>
              </a:extLst>
            </p:cNvPr>
            <p:cNvSpPr txBox="1"/>
            <p:nvPr/>
          </p:nvSpPr>
          <p:spPr>
            <a:xfrm>
              <a:off x="2795426" y="2698278"/>
              <a:ext cx="1114176" cy="17614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У</a:t>
              </a: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E883C804-2FB0-7CFA-9B9A-2EEF004B182B}"/>
              </a:ext>
            </a:extLst>
          </p:cNvPr>
          <p:cNvGrpSpPr/>
          <p:nvPr/>
        </p:nvGrpSpPr>
        <p:grpSpPr>
          <a:xfrm>
            <a:off x="8739534" y="2160624"/>
            <a:ext cx="1362509" cy="1460525"/>
            <a:chOff x="2351892" y="2398225"/>
            <a:chExt cx="2009446" cy="2061549"/>
          </a:xfrm>
        </p:grpSpPr>
        <p:pic>
          <p:nvPicPr>
            <p:cNvPr id="9" name="Рисунок 8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3DB8B91F-E27E-8790-7282-E1138CCE088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DB884E4-AD27-ECB3-46CC-226481E3C723}"/>
                </a:ext>
              </a:extLst>
            </p:cNvPr>
            <p:cNvSpPr txBox="1"/>
            <p:nvPr/>
          </p:nvSpPr>
          <p:spPr>
            <a:xfrm>
              <a:off x="2754395" y="2544256"/>
              <a:ext cx="1114174" cy="1868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1440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L 0.15703 0.2963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52" y="14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3111F88-DD3C-6A02-1C2B-EC83F5D267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838" y="-159749"/>
            <a:ext cx="1984918" cy="1984918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4" name="Рисунок 3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9639D11-E3D6-0F7E-E2A1-E4A1794A59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07" r="66807"/>
          <a:stretch/>
        </p:blipFill>
        <p:spPr>
          <a:xfrm>
            <a:off x="-359537" y="1484030"/>
            <a:ext cx="2200595" cy="3646036"/>
          </a:xfrm>
          <a:prstGeom prst="rect">
            <a:avLst/>
          </a:prstGeom>
        </p:spPr>
      </p:pic>
      <p:pic>
        <p:nvPicPr>
          <p:cNvPr id="6" name="Рисунок 5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FE63F89-BF08-E783-B4B2-653C0261F6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2" t="14453"/>
          <a:stretch/>
        </p:blipFill>
        <p:spPr>
          <a:xfrm>
            <a:off x="10025047" y="2067536"/>
            <a:ext cx="2301685" cy="3890858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FF8B2D3E-34EF-A7E8-DE60-7E38409C4289}"/>
              </a:ext>
            </a:extLst>
          </p:cNvPr>
          <p:cNvGrpSpPr/>
          <p:nvPr/>
        </p:nvGrpSpPr>
        <p:grpSpPr>
          <a:xfrm>
            <a:off x="3385127" y="3429000"/>
            <a:ext cx="5734923" cy="3823282"/>
            <a:chOff x="3364434" y="3429000"/>
            <a:chExt cx="5734923" cy="3823282"/>
          </a:xfrm>
        </p:grpSpPr>
        <p:pic>
          <p:nvPicPr>
            <p:cNvPr id="8" name="Рисунок 7" descr="Изображение выглядит как деревянный, паркет, контейнер, коробк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A00A6217-45AC-B94E-DB27-783C6EF3C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364434" y="3429000"/>
              <a:ext cx="5734923" cy="3823282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63CD8196-DA1D-30AA-EF60-CB90A293B43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58664" y="4687989"/>
              <a:ext cx="1429589" cy="1604806"/>
            </a:xfrm>
            <a:prstGeom prst="rect">
              <a:avLst/>
            </a:prstGeom>
          </p:spPr>
        </p:pic>
      </p:grpSp>
      <p:pic>
        <p:nvPicPr>
          <p:cNvPr id="5" name="Рисунок 4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4E908EA-9A2D-2054-6ADF-260982B5C7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20" t="7532" r="33806" b="11075"/>
          <a:stretch/>
        </p:blipFill>
        <p:spPr>
          <a:xfrm>
            <a:off x="2379273" y="616310"/>
            <a:ext cx="1766267" cy="2924356"/>
          </a:xfrm>
          <a:prstGeom prst="rect">
            <a:avLst/>
          </a:prstGeom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FF345978-4AF6-2B3F-FD68-E84E6452F633}"/>
              </a:ext>
            </a:extLst>
          </p:cNvPr>
          <p:cNvGrpSpPr/>
          <p:nvPr/>
        </p:nvGrpSpPr>
        <p:grpSpPr>
          <a:xfrm>
            <a:off x="8892404" y="4080701"/>
            <a:ext cx="1507359" cy="1669310"/>
            <a:chOff x="2351892" y="2398225"/>
            <a:chExt cx="2009446" cy="2179968"/>
          </a:xfrm>
        </p:grpSpPr>
        <p:pic>
          <p:nvPicPr>
            <p:cNvPr id="13" name="Рисунок 12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FE302BD5-CBFC-6A10-5027-63A7AC2EE88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63489EA-D38A-CDE6-75A8-4EE82F275EA5}"/>
                </a:ext>
              </a:extLst>
            </p:cNvPr>
            <p:cNvSpPr txBox="1"/>
            <p:nvPr/>
          </p:nvSpPr>
          <p:spPr>
            <a:xfrm>
              <a:off x="2728992" y="2808706"/>
              <a:ext cx="1114175" cy="17694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Э</a:t>
              </a:r>
            </a:p>
          </p:txBody>
        </p:sp>
      </p:grpSp>
      <p:pic>
        <p:nvPicPr>
          <p:cNvPr id="11" name="Рисунок 10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9601D30-7E1A-D464-06A4-7BCC3FC3D1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07" r="66807"/>
          <a:stretch/>
        </p:blipFill>
        <p:spPr>
          <a:xfrm flipH="1">
            <a:off x="7514336" y="718843"/>
            <a:ext cx="2030796" cy="3364707"/>
          </a:xfrm>
          <a:prstGeom prst="rect">
            <a:avLst/>
          </a:prstGeom>
        </p:spPr>
      </p:pic>
      <p:pic>
        <p:nvPicPr>
          <p:cNvPr id="3" name="Рисунок 2" descr="Изображение выглядит как деревянный, паркет, Деревообработка, дерево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DB49BC8-29DA-7A11-BA84-5312C08983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838" y="5591102"/>
            <a:ext cx="1628121" cy="1085414"/>
          </a:xfrm>
          <a:prstGeom prst="rect">
            <a:avLst/>
          </a:prstGeom>
        </p:spPr>
      </p:pic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6CA47104-9DE4-0F82-0768-29DCAB1FD790}"/>
              </a:ext>
            </a:extLst>
          </p:cNvPr>
          <p:cNvGrpSpPr/>
          <p:nvPr/>
        </p:nvGrpSpPr>
        <p:grpSpPr>
          <a:xfrm>
            <a:off x="1507853" y="3072001"/>
            <a:ext cx="1468120" cy="1667790"/>
            <a:chOff x="2351892" y="2398225"/>
            <a:chExt cx="2009446" cy="2281183"/>
          </a:xfrm>
        </p:grpSpPr>
        <p:pic>
          <p:nvPicPr>
            <p:cNvPr id="20" name="Рисунок 19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2F8FFDAC-5197-315F-6801-C69F9985C79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67C6B8D-6A6A-06FF-0849-292946FC93DA}"/>
                </a:ext>
              </a:extLst>
            </p:cNvPr>
            <p:cNvSpPr txBox="1"/>
            <p:nvPr/>
          </p:nvSpPr>
          <p:spPr>
            <a:xfrm>
              <a:off x="2649294" y="2700834"/>
              <a:ext cx="1114175" cy="1978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О</a:t>
              </a:r>
            </a:p>
          </p:txBody>
        </p:sp>
      </p:grpSp>
      <p:pic>
        <p:nvPicPr>
          <p:cNvPr id="23" name="Рисунок 22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02BEEED-9FE3-73EC-4DBC-9E9BF238A1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07" r="66807"/>
          <a:stretch/>
        </p:blipFill>
        <p:spPr>
          <a:xfrm>
            <a:off x="4613281" y="810202"/>
            <a:ext cx="2038931" cy="3378185"/>
          </a:xfrm>
          <a:prstGeom prst="rect">
            <a:avLst/>
          </a:prstGeom>
        </p:spPr>
      </p:pic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3A0B1556-6906-5E24-E32F-C5D5F273C8EA}"/>
              </a:ext>
            </a:extLst>
          </p:cNvPr>
          <p:cNvGrpSpPr/>
          <p:nvPr/>
        </p:nvGrpSpPr>
        <p:grpSpPr>
          <a:xfrm>
            <a:off x="3599411" y="2173289"/>
            <a:ext cx="1362509" cy="1553055"/>
            <a:chOff x="2351892" y="2398225"/>
            <a:chExt cx="2009446" cy="2230847"/>
          </a:xfrm>
        </p:grpSpPr>
        <p:pic>
          <p:nvPicPr>
            <p:cNvPr id="25" name="Рисунок 24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EA9A0008-A7E3-268E-0725-4DAD9DEA7F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92ACBBD-5688-083E-46E3-A1DDAE8986EA}"/>
                </a:ext>
              </a:extLst>
            </p:cNvPr>
            <p:cNvSpPr txBox="1"/>
            <p:nvPr/>
          </p:nvSpPr>
          <p:spPr>
            <a:xfrm>
              <a:off x="2748751" y="2551211"/>
              <a:ext cx="1114176" cy="2077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А</a:t>
              </a: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E883C804-2FB0-7CFA-9B9A-2EEF004B182B}"/>
              </a:ext>
            </a:extLst>
          </p:cNvPr>
          <p:cNvGrpSpPr/>
          <p:nvPr/>
        </p:nvGrpSpPr>
        <p:grpSpPr>
          <a:xfrm>
            <a:off x="8739534" y="2160624"/>
            <a:ext cx="1362509" cy="1460525"/>
            <a:chOff x="2351892" y="2398225"/>
            <a:chExt cx="2009446" cy="2061549"/>
          </a:xfrm>
        </p:grpSpPr>
        <p:pic>
          <p:nvPicPr>
            <p:cNvPr id="9" name="Рисунок 8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3DB8B91F-E27E-8790-7282-E1138CCE088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DB884E4-AD27-ECB3-46CC-226481E3C723}"/>
                </a:ext>
              </a:extLst>
            </p:cNvPr>
            <p:cNvSpPr txBox="1"/>
            <p:nvPr/>
          </p:nvSpPr>
          <p:spPr>
            <a:xfrm>
              <a:off x="2754395" y="2544256"/>
              <a:ext cx="1114174" cy="1868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И</a:t>
              </a: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0EF7C72B-D445-ACF7-68BE-68CD1B53417A}"/>
              </a:ext>
            </a:extLst>
          </p:cNvPr>
          <p:cNvGrpSpPr/>
          <p:nvPr/>
        </p:nvGrpSpPr>
        <p:grpSpPr>
          <a:xfrm>
            <a:off x="6304854" y="2272806"/>
            <a:ext cx="1362510" cy="1614586"/>
            <a:chOff x="2351892" y="2398225"/>
            <a:chExt cx="2009446" cy="2279007"/>
          </a:xfrm>
        </p:grpSpPr>
        <p:pic>
          <p:nvPicPr>
            <p:cNvPr id="14" name="Рисунок 13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DAFA9684-8958-97B6-B272-1F6135FD7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5ED3AD-B3A5-3CD5-4719-BC4421BCBF5C}"/>
                </a:ext>
              </a:extLst>
            </p:cNvPr>
            <p:cNvSpPr txBox="1"/>
            <p:nvPr/>
          </p:nvSpPr>
          <p:spPr>
            <a:xfrm>
              <a:off x="2700715" y="2635410"/>
              <a:ext cx="1114175" cy="2041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У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7466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4.07407E-6 L -0.08164 0.26065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89" y="13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3111F88-DD3C-6A02-1C2B-EC83F5D267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838" y="-159749"/>
            <a:ext cx="1984918" cy="1984918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4" name="Рисунок 3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9639D11-E3D6-0F7E-E2A1-E4A1794A59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07" r="66807"/>
          <a:stretch/>
        </p:blipFill>
        <p:spPr>
          <a:xfrm>
            <a:off x="-359537" y="1484030"/>
            <a:ext cx="2200595" cy="3646036"/>
          </a:xfrm>
          <a:prstGeom prst="rect">
            <a:avLst/>
          </a:prstGeom>
        </p:spPr>
      </p:pic>
      <p:pic>
        <p:nvPicPr>
          <p:cNvPr id="6" name="Рисунок 5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FE63F89-BF08-E783-B4B2-653C0261F6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2" t="14453"/>
          <a:stretch/>
        </p:blipFill>
        <p:spPr>
          <a:xfrm>
            <a:off x="10025047" y="2067536"/>
            <a:ext cx="2301685" cy="3890858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FF8B2D3E-34EF-A7E8-DE60-7E38409C4289}"/>
              </a:ext>
            </a:extLst>
          </p:cNvPr>
          <p:cNvGrpSpPr/>
          <p:nvPr/>
        </p:nvGrpSpPr>
        <p:grpSpPr>
          <a:xfrm>
            <a:off x="3385127" y="3429000"/>
            <a:ext cx="5734923" cy="3823282"/>
            <a:chOff x="3364434" y="3429000"/>
            <a:chExt cx="5734923" cy="3823282"/>
          </a:xfrm>
        </p:grpSpPr>
        <p:pic>
          <p:nvPicPr>
            <p:cNvPr id="8" name="Рисунок 7" descr="Изображение выглядит как деревянный, паркет, контейнер, коробк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A00A6217-45AC-B94E-DB27-783C6EF3C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364434" y="3429000"/>
              <a:ext cx="5734923" cy="3823282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63CD8196-DA1D-30AA-EF60-CB90A293B43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124847" y="4906959"/>
              <a:ext cx="2756672" cy="1368285"/>
            </a:xfrm>
            <a:prstGeom prst="rect">
              <a:avLst/>
            </a:prstGeom>
          </p:spPr>
        </p:pic>
      </p:grpSp>
      <p:pic>
        <p:nvPicPr>
          <p:cNvPr id="5" name="Рисунок 4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4E908EA-9A2D-2054-6ADF-260982B5C7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20" t="7532" r="33806" b="11075"/>
          <a:stretch/>
        </p:blipFill>
        <p:spPr>
          <a:xfrm>
            <a:off x="2379273" y="616310"/>
            <a:ext cx="1766267" cy="2924356"/>
          </a:xfrm>
          <a:prstGeom prst="rect">
            <a:avLst/>
          </a:prstGeom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FF345978-4AF6-2B3F-FD68-E84E6452F633}"/>
              </a:ext>
            </a:extLst>
          </p:cNvPr>
          <p:cNvGrpSpPr/>
          <p:nvPr/>
        </p:nvGrpSpPr>
        <p:grpSpPr>
          <a:xfrm>
            <a:off x="8892404" y="4080701"/>
            <a:ext cx="1507359" cy="1669310"/>
            <a:chOff x="2351892" y="2398225"/>
            <a:chExt cx="2009446" cy="2179968"/>
          </a:xfrm>
        </p:grpSpPr>
        <p:pic>
          <p:nvPicPr>
            <p:cNvPr id="13" name="Рисунок 12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FE302BD5-CBFC-6A10-5027-63A7AC2EE88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63489EA-D38A-CDE6-75A8-4EE82F275EA5}"/>
                </a:ext>
              </a:extLst>
            </p:cNvPr>
            <p:cNvSpPr txBox="1"/>
            <p:nvPr/>
          </p:nvSpPr>
          <p:spPr>
            <a:xfrm>
              <a:off x="2728992" y="2808706"/>
              <a:ext cx="1114175" cy="17694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У</a:t>
              </a:r>
            </a:p>
          </p:txBody>
        </p:sp>
      </p:grpSp>
      <p:pic>
        <p:nvPicPr>
          <p:cNvPr id="11" name="Рисунок 10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9601D30-7E1A-D464-06A4-7BCC3FC3D1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07" r="66807"/>
          <a:stretch/>
        </p:blipFill>
        <p:spPr>
          <a:xfrm flipH="1">
            <a:off x="7514336" y="718843"/>
            <a:ext cx="2030796" cy="3364707"/>
          </a:xfrm>
          <a:prstGeom prst="rect">
            <a:avLst/>
          </a:prstGeom>
        </p:spPr>
      </p:pic>
      <p:pic>
        <p:nvPicPr>
          <p:cNvPr id="3" name="Рисунок 2" descr="Изображение выглядит как деревянный, паркет, Деревообработка, дерево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DB49BC8-29DA-7A11-BA84-5312C08983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838" y="5591102"/>
            <a:ext cx="1628121" cy="1085414"/>
          </a:xfrm>
          <a:prstGeom prst="rect">
            <a:avLst/>
          </a:prstGeom>
        </p:spPr>
      </p:pic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6CA47104-9DE4-0F82-0768-29DCAB1FD790}"/>
              </a:ext>
            </a:extLst>
          </p:cNvPr>
          <p:cNvGrpSpPr/>
          <p:nvPr/>
        </p:nvGrpSpPr>
        <p:grpSpPr>
          <a:xfrm>
            <a:off x="6408791" y="2401196"/>
            <a:ext cx="1468120" cy="1667790"/>
            <a:chOff x="2351892" y="2398225"/>
            <a:chExt cx="2009446" cy="2281183"/>
          </a:xfrm>
        </p:grpSpPr>
        <p:pic>
          <p:nvPicPr>
            <p:cNvPr id="20" name="Рисунок 19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2F8FFDAC-5197-315F-6801-C69F9985C79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67C6B8D-6A6A-06FF-0849-292946FC93DA}"/>
                </a:ext>
              </a:extLst>
            </p:cNvPr>
            <p:cNvSpPr txBox="1"/>
            <p:nvPr/>
          </p:nvSpPr>
          <p:spPr>
            <a:xfrm>
              <a:off x="2649294" y="2700834"/>
              <a:ext cx="1114175" cy="1978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О</a:t>
              </a:r>
            </a:p>
          </p:txBody>
        </p:sp>
      </p:grpSp>
      <p:pic>
        <p:nvPicPr>
          <p:cNvPr id="23" name="Рисунок 22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02BEEED-9FE3-73EC-4DBC-9E9BF238A1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07" r="66807"/>
          <a:stretch/>
        </p:blipFill>
        <p:spPr>
          <a:xfrm>
            <a:off x="4613281" y="810202"/>
            <a:ext cx="2038931" cy="3378185"/>
          </a:xfrm>
          <a:prstGeom prst="rect">
            <a:avLst/>
          </a:prstGeom>
        </p:spPr>
      </p:pic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3A0B1556-6906-5E24-E32F-C5D5F273C8EA}"/>
              </a:ext>
            </a:extLst>
          </p:cNvPr>
          <p:cNvGrpSpPr/>
          <p:nvPr/>
        </p:nvGrpSpPr>
        <p:grpSpPr>
          <a:xfrm>
            <a:off x="3599411" y="2173289"/>
            <a:ext cx="1362509" cy="1553055"/>
            <a:chOff x="2351892" y="2398225"/>
            <a:chExt cx="2009446" cy="2230847"/>
          </a:xfrm>
        </p:grpSpPr>
        <p:pic>
          <p:nvPicPr>
            <p:cNvPr id="25" name="Рисунок 24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EA9A0008-A7E3-268E-0725-4DAD9DEA7FA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92ACBBD-5688-083E-46E3-A1DDAE8986EA}"/>
                </a:ext>
              </a:extLst>
            </p:cNvPr>
            <p:cNvSpPr txBox="1"/>
            <p:nvPr/>
          </p:nvSpPr>
          <p:spPr>
            <a:xfrm>
              <a:off x="2748751" y="2551211"/>
              <a:ext cx="1114176" cy="2077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Э</a:t>
              </a: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E883C804-2FB0-7CFA-9B9A-2EEF004B182B}"/>
              </a:ext>
            </a:extLst>
          </p:cNvPr>
          <p:cNvGrpSpPr/>
          <p:nvPr/>
        </p:nvGrpSpPr>
        <p:grpSpPr>
          <a:xfrm>
            <a:off x="8739534" y="2160624"/>
            <a:ext cx="1362509" cy="1460525"/>
            <a:chOff x="2351892" y="2398225"/>
            <a:chExt cx="2009446" cy="2061549"/>
          </a:xfrm>
        </p:grpSpPr>
        <p:pic>
          <p:nvPicPr>
            <p:cNvPr id="9" name="Рисунок 8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3DB8B91F-E27E-8790-7282-E1138CCE088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DB884E4-AD27-ECB3-46CC-226481E3C723}"/>
                </a:ext>
              </a:extLst>
            </p:cNvPr>
            <p:cNvSpPr txBox="1"/>
            <p:nvPr/>
          </p:nvSpPr>
          <p:spPr>
            <a:xfrm>
              <a:off x="2754395" y="2544256"/>
              <a:ext cx="1114174" cy="1868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И</a:t>
              </a: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0EF7C72B-D445-ACF7-68BE-68CD1B53417A}"/>
              </a:ext>
            </a:extLst>
          </p:cNvPr>
          <p:cNvGrpSpPr/>
          <p:nvPr/>
        </p:nvGrpSpPr>
        <p:grpSpPr>
          <a:xfrm>
            <a:off x="1502849" y="3117404"/>
            <a:ext cx="1362510" cy="1614586"/>
            <a:chOff x="2351892" y="2398225"/>
            <a:chExt cx="2009446" cy="2279007"/>
          </a:xfrm>
        </p:grpSpPr>
        <p:pic>
          <p:nvPicPr>
            <p:cNvPr id="14" name="Рисунок 13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DAFA9684-8958-97B6-B272-1F6135FD7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5ED3AD-B3A5-3CD5-4719-BC4421BCBF5C}"/>
                </a:ext>
              </a:extLst>
            </p:cNvPr>
            <p:cNvSpPr txBox="1"/>
            <p:nvPr/>
          </p:nvSpPr>
          <p:spPr>
            <a:xfrm>
              <a:off x="2700715" y="2635410"/>
              <a:ext cx="1114175" cy="2041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7325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0.32578 0.18102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89" y="9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3111F88-DD3C-6A02-1C2B-EC83F5D267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838" y="-159749"/>
            <a:ext cx="1984918" cy="1984918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4" name="Рисунок 3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9639D11-E3D6-0F7E-E2A1-E4A1794A59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07" r="66807"/>
          <a:stretch/>
        </p:blipFill>
        <p:spPr>
          <a:xfrm>
            <a:off x="-359537" y="1484030"/>
            <a:ext cx="2200595" cy="3646036"/>
          </a:xfrm>
          <a:prstGeom prst="rect">
            <a:avLst/>
          </a:prstGeom>
        </p:spPr>
      </p:pic>
      <p:pic>
        <p:nvPicPr>
          <p:cNvPr id="6" name="Рисунок 5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FE63F89-BF08-E783-B4B2-653C0261F6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2" t="14453"/>
          <a:stretch/>
        </p:blipFill>
        <p:spPr>
          <a:xfrm>
            <a:off x="10025047" y="2067536"/>
            <a:ext cx="2301685" cy="3890858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FF8B2D3E-34EF-A7E8-DE60-7E38409C4289}"/>
              </a:ext>
            </a:extLst>
          </p:cNvPr>
          <p:cNvGrpSpPr/>
          <p:nvPr/>
        </p:nvGrpSpPr>
        <p:grpSpPr>
          <a:xfrm>
            <a:off x="3385127" y="3429000"/>
            <a:ext cx="5734923" cy="3823282"/>
            <a:chOff x="3364434" y="3429000"/>
            <a:chExt cx="5734923" cy="3823282"/>
          </a:xfrm>
        </p:grpSpPr>
        <p:pic>
          <p:nvPicPr>
            <p:cNvPr id="8" name="Рисунок 7" descr="Изображение выглядит как деревянный, паркет, контейнер, коробк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A00A6217-45AC-B94E-DB27-783C6EF3C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364434" y="3429000"/>
              <a:ext cx="5734923" cy="3823282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63CD8196-DA1D-30AA-EF60-CB90A293B43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9597286">
              <a:off x="4638785" y="4569624"/>
              <a:ext cx="1452943" cy="2179414"/>
            </a:xfrm>
            <a:prstGeom prst="rect">
              <a:avLst/>
            </a:prstGeom>
          </p:spPr>
        </p:pic>
      </p:grpSp>
      <p:pic>
        <p:nvPicPr>
          <p:cNvPr id="5" name="Рисунок 4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4E908EA-9A2D-2054-6ADF-260982B5C7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20" t="7532" r="33806" b="11075"/>
          <a:stretch/>
        </p:blipFill>
        <p:spPr>
          <a:xfrm>
            <a:off x="2379273" y="616310"/>
            <a:ext cx="1766267" cy="2924356"/>
          </a:xfrm>
          <a:prstGeom prst="rect">
            <a:avLst/>
          </a:prstGeom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FF345978-4AF6-2B3F-FD68-E84E6452F633}"/>
              </a:ext>
            </a:extLst>
          </p:cNvPr>
          <p:cNvGrpSpPr/>
          <p:nvPr/>
        </p:nvGrpSpPr>
        <p:grpSpPr>
          <a:xfrm>
            <a:off x="1539819" y="3234331"/>
            <a:ext cx="1507359" cy="1669310"/>
            <a:chOff x="2351892" y="2398225"/>
            <a:chExt cx="2009446" cy="2179968"/>
          </a:xfrm>
        </p:grpSpPr>
        <p:pic>
          <p:nvPicPr>
            <p:cNvPr id="13" name="Рисунок 12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FE302BD5-CBFC-6A10-5027-63A7AC2EE88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63489EA-D38A-CDE6-75A8-4EE82F275EA5}"/>
                </a:ext>
              </a:extLst>
            </p:cNvPr>
            <p:cNvSpPr txBox="1"/>
            <p:nvPr/>
          </p:nvSpPr>
          <p:spPr>
            <a:xfrm>
              <a:off x="2728992" y="2808706"/>
              <a:ext cx="1114175" cy="17694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У</a:t>
              </a:r>
            </a:p>
          </p:txBody>
        </p:sp>
      </p:grpSp>
      <p:pic>
        <p:nvPicPr>
          <p:cNvPr id="11" name="Рисунок 10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9601D30-7E1A-D464-06A4-7BCC3FC3D1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07" r="66807"/>
          <a:stretch/>
        </p:blipFill>
        <p:spPr>
          <a:xfrm flipH="1">
            <a:off x="7514336" y="718843"/>
            <a:ext cx="2030796" cy="3364707"/>
          </a:xfrm>
          <a:prstGeom prst="rect">
            <a:avLst/>
          </a:prstGeom>
        </p:spPr>
      </p:pic>
      <p:pic>
        <p:nvPicPr>
          <p:cNvPr id="3" name="Рисунок 2" descr="Изображение выглядит как деревянный, паркет, Деревообработка, дерево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DB49BC8-29DA-7A11-BA84-5312C08983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838" y="5591102"/>
            <a:ext cx="1628121" cy="1085414"/>
          </a:xfrm>
          <a:prstGeom prst="rect">
            <a:avLst/>
          </a:prstGeom>
        </p:spPr>
      </p:pic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6CA47104-9DE4-0F82-0768-29DCAB1FD790}"/>
              </a:ext>
            </a:extLst>
          </p:cNvPr>
          <p:cNvGrpSpPr/>
          <p:nvPr/>
        </p:nvGrpSpPr>
        <p:grpSpPr>
          <a:xfrm>
            <a:off x="6408791" y="2401196"/>
            <a:ext cx="1468120" cy="1667790"/>
            <a:chOff x="2351892" y="2398225"/>
            <a:chExt cx="2009446" cy="2281183"/>
          </a:xfrm>
        </p:grpSpPr>
        <p:pic>
          <p:nvPicPr>
            <p:cNvPr id="20" name="Рисунок 19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2F8FFDAC-5197-315F-6801-C69F9985C79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67C6B8D-6A6A-06FF-0849-292946FC93DA}"/>
                </a:ext>
              </a:extLst>
            </p:cNvPr>
            <p:cNvSpPr txBox="1"/>
            <p:nvPr/>
          </p:nvSpPr>
          <p:spPr>
            <a:xfrm>
              <a:off x="2649294" y="2700834"/>
              <a:ext cx="1114175" cy="1978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О</a:t>
              </a:r>
            </a:p>
          </p:txBody>
        </p:sp>
      </p:grpSp>
      <p:pic>
        <p:nvPicPr>
          <p:cNvPr id="23" name="Рисунок 22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02BEEED-9FE3-73EC-4DBC-9E9BF238A1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07" r="66807"/>
          <a:stretch/>
        </p:blipFill>
        <p:spPr>
          <a:xfrm>
            <a:off x="4613281" y="810202"/>
            <a:ext cx="2038931" cy="3378185"/>
          </a:xfrm>
          <a:prstGeom prst="rect">
            <a:avLst/>
          </a:prstGeom>
        </p:spPr>
      </p:pic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3A0B1556-6906-5E24-E32F-C5D5F273C8EA}"/>
              </a:ext>
            </a:extLst>
          </p:cNvPr>
          <p:cNvGrpSpPr/>
          <p:nvPr/>
        </p:nvGrpSpPr>
        <p:grpSpPr>
          <a:xfrm>
            <a:off x="3599411" y="2173289"/>
            <a:ext cx="1362509" cy="1553055"/>
            <a:chOff x="2351892" y="2398225"/>
            <a:chExt cx="2009446" cy="2230847"/>
          </a:xfrm>
        </p:grpSpPr>
        <p:pic>
          <p:nvPicPr>
            <p:cNvPr id="25" name="Рисунок 24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EA9A0008-A7E3-268E-0725-4DAD9DEA7FA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92ACBBD-5688-083E-46E3-A1DDAE8986EA}"/>
                </a:ext>
              </a:extLst>
            </p:cNvPr>
            <p:cNvSpPr txBox="1"/>
            <p:nvPr/>
          </p:nvSpPr>
          <p:spPr>
            <a:xfrm>
              <a:off x="2748751" y="2551211"/>
              <a:ext cx="1114176" cy="2077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Э</a:t>
              </a: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E883C804-2FB0-7CFA-9B9A-2EEF004B182B}"/>
              </a:ext>
            </a:extLst>
          </p:cNvPr>
          <p:cNvGrpSpPr/>
          <p:nvPr/>
        </p:nvGrpSpPr>
        <p:grpSpPr>
          <a:xfrm>
            <a:off x="8739534" y="2160624"/>
            <a:ext cx="1362509" cy="1460525"/>
            <a:chOff x="2351892" y="2398225"/>
            <a:chExt cx="2009446" cy="2061549"/>
          </a:xfrm>
        </p:grpSpPr>
        <p:pic>
          <p:nvPicPr>
            <p:cNvPr id="9" name="Рисунок 8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3DB8B91F-E27E-8790-7282-E1138CCE088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DB884E4-AD27-ECB3-46CC-226481E3C723}"/>
                </a:ext>
              </a:extLst>
            </p:cNvPr>
            <p:cNvSpPr txBox="1"/>
            <p:nvPr/>
          </p:nvSpPr>
          <p:spPr>
            <a:xfrm>
              <a:off x="2754395" y="2544256"/>
              <a:ext cx="1114174" cy="1868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А</a:t>
              </a: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0EF7C72B-D445-ACF7-68BE-68CD1B53417A}"/>
              </a:ext>
            </a:extLst>
          </p:cNvPr>
          <p:cNvGrpSpPr/>
          <p:nvPr/>
        </p:nvGrpSpPr>
        <p:grpSpPr>
          <a:xfrm>
            <a:off x="9116328" y="4133207"/>
            <a:ext cx="1362510" cy="1614586"/>
            <a:chOff x="2351892" y="2398225"/>
            <a:chExt cx="2009446" cy="2279007"/>
          </a:xfrm>
        </p:grpSpPr>
        <p:pic>
          <p:nvPicPr>
            <p:cNvPr id="14" name="Рисунок 13" descr="Изображение выглядит как фрукт, Натуральные продукты, производить, цитрусов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DAFA9684-8958-97B6-B272-1F6135FD7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21" t="6819" r="20805" b="11043"/>
            <a:stretch/>
          </p:blipFill>
          <p:spPr>
            <a:xfrm>
              <a:off x="2351892" y="2398225"/>
              <a:ext cx="2009446" cy="2061549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5ED3AD-B3A5-3CD5-4719-BC4421BCBF5C}"/>
                </a:ext>
              </a:extLst>
            </p:cNvPr>
            <p:cNvSpPr txBox="1"/>
            <p:nvPr/>
          </p:nvSpPr>
          <p:spPr>
            <a:xfrm>
              <a:off x="2700715" y="2635410"/>
              <a:ext cx="1114175" cy="2041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nk Free" panose="03080402000500000000" pitchFamily="66" charset="0"/>
                </a:rPr>
                <a:t>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52277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>
        <p:circle/>
      </p:transition>
    </mc:Choice>
    <mc:Fallback>
      <p:transition spd="slow" advClick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037E-7 L -0.28816 0.02292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14" y="1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3111F88-DD3C-6A02-1C2B-EC83F5D267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838" y="-159749"/>
            <a:ext cx="1984918" cy="1984918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4" name="Рисунок 3" descr="Изображение выглядит как игрушка, мишка, Мягкая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B81642D-2E75-0AF7-3C3C-9CCE8CAFA3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20" t="7532" r="33806" b="11075"/>
          <a:stretch/>
        </p:blipFill>
        <p:spPr>
          <a:xfrm>
            <a:off x="5249074" y="-1488704"/>
            <a:ext cx="5229764" cy="8658767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2B5D1CFD-5DE3-621D-C4BF-A1A5DC93117F}"/>
              </a:ext>
            </a:extLst>
          </p:cNvPr>
          <p:cNvSpPr/>
          <p:nvPr/>
        </p:nvSpPr>
        <p:spPr>
          <a:xfrm>
            <a:off x="1172666" y="921380"/>
            <a:ext cx="5034434" cy="2673400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Vinque Rg" panose="020E0603000000020003" pitchFamily="34" charset="0"/>
              </a:rPr>
              <a:t>Ты отлично знаешь гласные звуки!</a:t>
            </a:r>
          </a:p>
        </p:txBody>
      </p:sp>
    </p:spTree>
    <p:extLst>
      <p:ext uri="{BB962C8B-B14F-4D97-AF65-F5344CB8AC3E}">
        <p14:creationId xmlns:p14="http://schemas.microsoft.com/office/powerpoint/2010/main" val="164178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65</Words>
  <Application>Microsoft Office PowerPoint</Application>
  <PresentationFormat>Широкоэкранный</PresentationFormat>
  <Paragraphs>47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Aptos</vt:lpstr>
      <vt:lpstr>Aptos Display</vt:lpstr>
      <vt:lpstr>Arial</vt:lpstr>
      <vt:lpstr>Ink Free</vt:lpstr>
      <vt:lpstr>Vinque Rg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5</cp:revision>
  <dcterms:created xsi:type="dcterms:W3CDTF">2026-02-18T13:24:37Z</dcterms:created>
  <dcterms:modified xsi:type="dcterms:W3CDTF">2026-02-18T16:07:46Z</dcterms:modified>
</cp:coreProperties>
</file>