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39290-31CD-40B2-9473-8242D4865F77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57724-23E4-4C2E-8F51-2F622DED1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121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57724-23E4-4C2E-8F51-2F622DED1F3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77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B9F73E-E3BD-0767-9D93-FBBCDA0E6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4DBFAC-1F74-AA00-A7B9-9DAFECCC8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D5749E-C77B-FC5A-E5B3-B89FE983D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B7D093-333A-B821-958E-5159BED71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8521A9-562A-B200-4E8E-00128367D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35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1B9C1-56EA-4293-2727-80DFC2F20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4D6C6E-AB41-E477-5191-077F9AD4A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732C6C-F1BE-4F03-4E30-35BA5363C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9AEB19-A68B-A47B-609B-EE1B43A9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CFE729-8513-3C9F-EE7F-2D340CDFA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79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1A5CF6-FBD8-C118-7B33-4FEFBAD30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7DE535-9836-2EFF-9E79-3BDA0FE05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61E59C-C2EF-E45F-F9CD-84B3CD14C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B55F72-BD2F-1236-2F95-53EA5F942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F9613C-B19A-BB0A-DA82-6CD98891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97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2E838-7218-7B03-5B41-66ADBD427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73044-3B71-68A7-747D-C723E296DE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636ABA-5652-4943-6F5B-144FE4185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03E24-4F65-9DF2-8CA7-6039908C3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F11136-B1F0-3175-2A5D-784C6B4E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6F1263-957E-D45F-1739-8133AF8F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721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E8F0DC-7107-28D8-36E8-BFDD56DCA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568851-A3C3-C8EF-9287-EB9C80C88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18511A5-4115-0280-8E0E-3F6F97138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F874BFB-F521-B4E2-C2EC-F05A6BCC0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CF1DDC8-B74B-9F9A-99B8-1D51206F9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7DB0E3-E3EA-2214-0343-FDA474657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3A75033-8119-7EED-2C5F-51F93EB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BD36526-A55E-15AD-BB3F-ADF37618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920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7E660-1E8E-DBA3-E8C4-97E8BDFB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4ED9725-DE38-383B-70E2-C660404F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646BFB-9065-B658-C5B8-ECB0DF149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A90493F-ED60-4332-0A58-6B63D31B3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41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1F0E637-909B-E4FA-8612-C1C27F6E4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BC206CB-DCD1-7A7B-E556-8B6AD2F4C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7C3212-E43C-4AF8-F153-54224BE71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018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4ECF6-C5D4-BB0E-0F70-34D50D9CC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146E85-A93F-F175-FCB8-BD2A91794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F1F5D7-34A3-FA8E-67F3-5B5EC9A83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7638E1-7433-E8E1-9623-D06593616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1EE043-62E7-2EE6-A668-C45D7088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F768E4-F6D3-739A-021A-BC33E5EE9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87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FD2EC-A3A8-792F-B6E0-A6E8AD3EE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357C6EA-5F85-B2E6-3FC6-5A90FE40E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47C8F4-BED9-11A7-F1CC-7E72A6C8E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A259BD-F375-DDD2-1363-4C8CDA49F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9DEAFC-1333-95D8-81BC-507D64976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A6697B-29FE-DB87-A769-0C612BE5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163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43510-F73B-4D9D-69FF-B6B995320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08D567-6625-C127-FCA9-23836884F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D8B8B-DD90-5538-5E1D-1F4F94FB2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F993AF-7C61-5278-DEEF-A4CFF2CD8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F0E48E-E24A-43CF-5E3C-980B7A08E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54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C6ABAA-7AAE-C3C6-3275-20A482C632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2A289-48F6-E563-A494-103E12C77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752125-E463-A54A-1275-3038CFC0D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D69F0E-0A76-843F-D491-6F1EAF74B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4FC218-CBBB-92E5-EF15-8A9D6AFCC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748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C0999D-0359-DA52-7DD0-06BA2B3C1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D05EE0-6663-71F8-80DA-D7B81590A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A29D0E-DCB1-8B60-506C-245BBBA0D6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B70B4B-B2A7-4514-95E4-D2786F695574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CD9559-22A4-3610-4B80-1ED72A23F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86EB7D-497C-8E77-1810-ECAD75ED1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5D3F8B-A328-405C-A916-F6A2BDC6A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86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927B01E-9BBD-0DD7-5BFB-C732929F9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5" y="-72483"/>
            <a:ext cx="1392044" cy="139204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9" name="Рисунок 8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2DD8728-4DA7-D04A-583A-3F65C993C2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99" y="1081924"/>
            <a:ext cx="5168802" cy="516880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6CB4924-807B-894D-6172-331EE6AA1DF6}"/>
              </a:ext>
            </a:extLst>
          </p:cNvPr>
          <p:cNvSpPr/>
          <p:nvPr/>
        </p:nvSpPr>
        <p:spPr>
          <a:xfrm>
            <a:off x="2433164" y="488611"/>
            <a:ext cx="5884269" cy="98420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Impact" panose="020B0806030902050204" pitchFamily="34" charset="0"/>
                <a:ea typeface="bups 2.0" pitchFamily="2" charset="0"/>
              </a:rPr>
              <a:t>Артикуляционная игра «Мир </a:t>
            </a:r>
            <a:r>
              <a:rPr lang="ru-RU" sz="2400" dirty="0" err="1">
                <a:solidFill>
                  <a:srgbClr val="FF0000"/>
                </a:solidFill>
                <a:latin typeface="Impact" panose="020B0806030902050204" pitchFamily="34" charset="0"/>
                <a:ea typeface="bups 2.0" pitchFamily="2" charset="0"/>
              </a:rPr>
              <a:t>Майнкрафта</a:t>
            </a:r>
            <a:r>
              <a:rPr lang="ru-RU" sz="2400" dirty="0">
                <a:solidFill>
                  <a:srgbClr val="FF0000"/>
                </a:solidFill>
                <a:latin typeface="Impact" panose="020B0806030902050204" pitchFamily="34" charset="0"/>
                <a:ea typeface="bups 2.0" pitchFamily="2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181431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022D2D4-8EC0-1CB1-338E-194A877BA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5" y="-72483"/>
            <a:ext cx="1392044" cy="139204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3" name="Рисунок 2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91DD66-53AA-14B7-CF30-400DD311BF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29763" y="3371413"/>
            <a:ext cx="3298121" cy="3298121"/>
          </a:xfrm>
          <a:prstGeom prst="rect">
            <a:avLst/>
          </a:prstGeom>
        </p:spPr>
      </p:pic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E4F3D11-5C31-2259-A94D-B4F53CBB3FF1}"/>
              </a:ext>
            </a:extLst>
          </p:cNvPr>
          <p:cNvSpPr/>
          <p:nvPr/>
        </p:nvSpPr>
        <p:spPr>
          <a:xfrm>
            <a:off x="11304967" y="6212335"/>
            <a:ext cx="679954" cy="589823"/>
          </a:xfrm>
          <a:prstGeom prst="rightArrow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игрушка, Масштабная модель, Игрушечный конструктор, Игрушечный бл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C988BD2-F901-B6F4-ABA0-C53020CFE3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84" r="48547"/>
          <a:stretch/>
        </p:blipFill>
        <p:spPr>
          <a:xfrm>
            <a:off x="4385616" y="3524978"/>
            <a:ext cx="3312706" cy="4086877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грушка, Масштабная модель, Игрушечный конструктор, Игрушечный бл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7CE90A5-212B-3827-0914-B367B90615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9" t="6615"/>
          <a:stretch/>
        </p:blipFill>
        <p:spPr>
          <a:xfrm>
            <a:off x="7326264" y="2317411"/>
            <a:ext cx="3378632" cy="448474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BC34DDA-6984-25BC-49D6-A509D82778BD}"/>
              </a:ext>
            </a:extLst>
          </p:cNvPr>
          <p:cNvSpPr/>
          <p:nvPr/>
        </p:nvSpPr>
        <p:spPr>
          <a:xfrm>
            <a:off x="74341" y="132623"/>
            <a:ext cx="49803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F3A3E2-E6D1-5052-6B6C-8AAA17224FA6}"/>
              </a:ext>
            </a:extLst>
          </p:cNvPr>
          <p:cNvSpPr/>
          <p:nvPr/>
        </p:nvSpPr>
        <p:spPr>
          <a:xfrm>
            <a:off x="572373" y="132622"/>
            <a:ext cx="282696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Лягушка-хоботок</a:t>
            </a:r>
          </a:p>
        </p:txBody>
      </p:sp>
    </p:spTree>
    <p:extLst>
      <p:ext uri="{BB962C8B-B14F-4D97-AF65-F5344CB8AC3E}">
        <p14:creationId xmlns:p14="http://schemas.microsoft.com/office/powerpoint/2010/main" val="23701348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811EF46-4592-6A5E-BD04-54C8235E9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5" y="-72483"/>
            <a:ext cx="1392044" cy="139204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3" name="Стрелка: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7F9D22-6912-CA45-D8E6-BF0799FAB0C7}"/>
              </a:ext>
            </a:extLst>
          </p:cNvPr>
          <p:cNvSpPr/>
          <p:nvPr/>
        </p:nvSpPr>
        <p:spPr>
          <a:xfrm>
            <a:off x="11304967" y="6212335"/>
            <a:ext cx="679954" cy="589823"/>
          </a:xfrm>
          <a:prstGeom prst="rightArrow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41CDCF9-68B2-04BE-3F81-6F0FD3893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231" y="1779939"/>
            <a:ext cx="3298121" cy="3298121"/>
          </a:xfrm>
          <a:prstGeom prst="rect">
            <a:avLst/>
          </a:prstGeom>
        </p:spPr>
      </p:pic>
      <p:pic>
        <p:nvPicPr>
          <p:cNvPr id="6" name="Рисунок 5" descr="Изображение выглядит как еда, конфета,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9505B1-AC2F-D21B-165C-196EA0260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8428" y="1379104"/>
            <a:ext cx="4099790" cy="409979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817FD42-4844-D4F6-3D5D-BAFE2872D42F}"/>
              </a:ext>
            </a:extLst>
          </p:cNvPr>
          <p:cNvSpPr/>
          <p:nvPr/>
        </p:nvSpPr>
        <p:spPr>
          <a:xfrm>
            <a:off x="74341" y="132623"/>
            <a:ext cx="49803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2F850F-7472-72A9-4108-5B8F4AA783B8}"/>
              </a:ext>
            </a:extLst>
          </p:cNvPr>
          <p:cNvSpPr/>
          <p:nvPr/>
        </p:nvSpPr>
        <p:spPr>
          <a:xfrm>
            <a:off x="572373" y="132622"/>
            <a:ext cx="282696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Трубочка</a:t>
            </a:r>
          </a:p>
        </p:txBody>
      </p:sp>
    </p:spTree>
    <p:extLst>
      <p:ext uri="{BB962C8B-B14F-4D97-AF65-F5344CB8AC3E}">
        <p14:creationId xmlns:p14="http://schemas.microsoft.com/office/powerpoint/2010/main" val="37918679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DFC41C5-E823-E547-43B7-035B229FF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5" y="-72483"/>
            <a:ext cx="1392044" cy="139204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597AB8-F818-D1C6-EA6C-31B66A78D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677074"/>
            <a:ext cx="3298121" cy="32981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ACEB01-E662-2907-8EB2-BD8CE8DDC6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1428">
            <a:off x="6610787" y="1428021"/>
            <a:ext cx="5688243" cy="5688243"/>
          </a:xfrm>
          <a:prstGeom prst="rect">
            <a:avLst/>
          </a:prstGeom>
        </p:spPr>
      </p:pic>
      <p:sp>
        <p:nvSpPr>
          <p:cNvPr id="3" name="Стрелка: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961DA2-1663-79B9-5BCA-2A2805E6E33D}"/>
              </a:ext>
            </a:extLst>
          </p:cNvPr>
          <p:cNvSpPr/>
          <p:nvPr/>
        </p:nvSpPr>
        <p:spPr>
          <a:xfrm>
            <a:off x="11304967" y="6212335"/>
            <a:ext cx="679954" cy="589823"/>
          </a:xfrm>
          <a:prstGeom prst="rightArrow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F000F65-2008-F192-009B-4B11BF5AE971}"/>
              </a:ext>
            </a:extLst>
          </p:cNvPr>
          <p:cNvSpPr/>
          <p:nvPr/>
        </p:nvSpPr>
        <p:spPr>
          <a:xfrm>
            <a:off x="74341" y="132623"/>
            <a:ext cx="49803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7F15133-86BB-FF24-B74B-EBE32B05FE9C}"/>
              </a:ext>
            </a:extLst>
          </p:cNvPr>
          <p:cNvSpPr/>
          <p:nvPr/>
        </p:nvSpPr>
        <p:spPr>
          <a:xfrm>
            <a:off x="572373" y="132622"/>
            <a:ext cx="282696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Лопатка</a:t>
            </a:r>
          </a:p>
        </p:txBody>
      </p:sp>
    </p:spTree>
    <p:extLst>
      <p:ext uri="{BB962C8B-B14F-4D97-AF65-F5344CB8AC3E}">
        <p14:creationId xmlns:p14="http://schemas.microsoft.com/office/powerpoint/2010/main" val="21578789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652A9D9-8012-A2E9-3692-F4954F29D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5" y="-72483"/>
            <a:ext cx="1392044" cy="139204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3" name="Стрелка: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1ABD266-7628-5697-340C-26F49CC9FFE8}"/>
              </a:ext>
            </a:extLst>
          </p:cNvPr>
          <p:cNvSpPr/>
          <p:nvPr/>
        </p:nvSpPr>
        <p:spPr>
          <a:xfrm>
            <a:off x="11304967" y="6212335"/>
            <a:ext cx="679954" cy="589823"/>
          </a:xfrm>
          <a:prstGeom prst="rightArrow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429B94A-C530-37B2-106C-3072235384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34" y="1682216"/>
            <a:ext cx="3298121" cy="3298121"/>
          </a:xfrm>
          <a:prstGeom prst="rect">
            <a:avLst/>
          </a:prstGeom>
        </p:spPr>
      </p:pic>
      <p:pic>
        <p:nvPicPr>
          <p:cNvPr id="5" name="Рисунок 4" descr="Изображение выглядит как Прямоугольник, деревянный, зеркало, рам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48A89A2-256B-0165-9DD7-E4415DE602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49171" y="1558318"/>
            <a:ext cx="5053631" cy="505363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DD9A5C7-0F75-B704-CA06-F0949257E818}"/>
              </a:ext>
            </a:extLst>
          </p:cNvPr>
          <p:cNvSpPr/>
          <p:nvPr/>
        </p:nvSpPr>
        <p:spPr>
          <a:xfrm>
            <a:off x="74341" y="132623"/>
            <a:ext cx="49803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2ED9641-AEEB-ED4A-BB68-3C7214314757}"/>
              </a:ext>
            </a:extLst>
          </p:cNvPr>
          <p:cNvSpPr/>
          <p:nvPr/>
        </p:nvSpPr>
        <p:spPr>
          <a:xfrm>
            <a:off x="572373" y="132622"/>
            <a:ext cx="282696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Качели</a:t>
            </a:r>
          </a:p>
        </p:txBody>
      </p:sp>
    </p:spTree>
    <p:extLst>
      <p:ext uri="{BB962C8B-B14F-4D97-AF65-F5344CB8AC3E}">
        <p14:creationId xmlns:p14="http://schemas.microsoft.com/office/powerpoint/2010/main" val="36197509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75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B8F944-9351-B248-04E4-1FEFB243A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5" y="-72483"/>
            <a:ext cx="1392044" cy="139204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3" name="Стрелка: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0235FFC-5DD8-E9F7-F0E9-639C73888E96}"/>
              </a:ext>
            </a:extLst>
          </p:cNvPr>
          <p:cNvSpPr/>
          <p:nvPr/>
        </p:nvSpPr>
        <p:spPr>
          <a:xfrm>
            <a:off x="11304967" y="6212335"/>
            <a:ext cx="679954" cy="589823"/>
          </a:xfrm>
          <a:prstGeom prst="rightArrow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6558D7F-E6F7-A367-8CA0-8B37C86A6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344" y="1717117"/>
            <a:ext cx="3298121" cy="3298121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ультфильм, лошад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C44E67-A37C-9AC5-8865-255F355498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5" y="2516935"/>
            <a:ext cx="4996605" cy="499660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3AE36EC-27C3-A92B-58F5-BD0FCEFE3202}"/>
              </a:ext>
            </a:extLst>
          </p:cNvPr>
          <p:cNvSpPr/>
          <p:nvPr/>
        </p:nvSpPr>
        <p:spPr>
          <a:xfrm>
            <a:off x="74341" y="132623"/>
            <a:ext cx="49803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580AA35-3B92-64F3-5770-68114DCBB618}"/>
              </a:ext>
            </a:extLst>
          </p:cNvPr>
          <p:cNvSpPr/>
          <p:nvPr/>
        </p:nvSpPr>
        <p:spPr>
          <a:xfrm>
            <a:off x="572373" y="132622"/>
            <a:ext cx="282696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Лошадка</a:t>
            </a:r>
          </a:p>
        </p:txBody>
      </p:sp>
    </p:spTree>
    <p:extLst>
      <p:ext uri="{BB962C8B-B14F-4D97-AF65-F5344CB8AC3E}">
        <p14:creationId xmlns:p14="http://schemas.microsoft.com/office/powerpoint/2010/main" val="9913403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CC0F55-3819-C251-FE06-841AD941B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5" y="-72483"/>
            <a:ext cx="1392044" cy="139204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3" name="Стрелка: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87EE77-68AC-1F81-2E2C-3D3951B422CE}"/>
              </a:ext>
            </a:extLst>
          </p:cNvPr>
          <p:cNvSpPr/>
          <p:nvPr/>
        </p:nvSpPr>
        <p:spPr>
          <a:xfrm>
            <a:off x="11304967" y="6212335"/>
            <a:ext cx="679954" cy="589823"/>
          </a:xfrm>
          <a:prstGeom prst="rightArrow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6C7D3CC-00D1-9DA4-A480-401F87735D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285" y="1479791"/>
            <a:ext cx="3298121" cy="3298121"/>
          </a:xfrm>
          <a:prstGeom prst="rect">
            <a:avLst/>
          </a:prstGeom>
        </p:spPr>
      </p:pic>
      <p:pic>
        <p:nvPicPr>
          <p:cNvPr id="6" name="Рисунок 5" descr="Изображение выглядит как Предметная фотография, гончарные изделия, керамика, керамическ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9793AFA-34E0-B5DA-47C6-23EEA6FF9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1" r="19195" b="21424"/>
          <a:stretch/>
        </p:blipFill>
        <p:spPr>
          <a:xfrm>
            <a:off x="7029596" y="2380483"/>
            <a:ext cx="3880383" cy="363640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1B24F79-DA65-1320-4457-3F2C0153956D}"/>
              </a:ext>
            </a:extLst>
          </p:cNvPr>
          <p:cNvSpPr/>
          <p:nvPr/>
        </p:nvSpPr>
        <p:spPr>
          <a:xfrm>
            <a:off x="74341" y="132623"/>
            <a:ext cx="49803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C2C6AD2-4194-8D76-C41F-DD675699DC02}"/>
              </a:ext>
            </a:extLst>
          </p:cNvPr>
          <p:cNvSpPr/>
          <p:nvPr/>
        </p:nvSpPr>
        <p:spPr>
          <a:xfrm>
            <a:off x="572373" y="132622"/>
            <a:ext cx="282696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Чашечка</a:t>
            </a:r>
          </a:p>
        </p:txBody>
      </p:sp>
    </p:spTree>
    <p:extLst>
      <p:ext uri="{BB962C8B-B14F-4D97-AF65-F5344CB8AC3E}">
        <p14:creationId xmlns:p14="http://schemas.microsoft.com/office/powerpoint/2010/main" val="1760905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381CEA-A151-C03E-FEEF-14B131A59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5" y="-72483"/>
            <a:ext cx="1392044" cy="139204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sp>
        <p:nvSpPr>
          <p:cNvPr id="3" name="Стрелка: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90597BC-D65C-DB42-48B7-2E93D539E66E}"/>
              </a:ext>
            </a:extLst>
          </p:cNvPr>
          <p:cNvSpPr/>
          <p:nvPr/>
        </p:nvSpPr>
        <p:spPr>
          <a:xfrm>
            <a:off x="11304967" y="6212335"/>
            <a:ext cx="679954" cy="589823"/>
          </a:xfrm>
          <a:prstGeom prst="rightArrow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DF866C9-D752-330C-203F-C878D97D8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988" y="3209125"/>
            <a:ext cx="3298121" cy="3298121"/>
          </a:xfrm>
          <a:prstGeom prst="rect">
            <a:avLst/>
          </a:prstGeom>
        </p:spPr>
      </p:pic>
      <p:pic>
        <p:nvPicPr>
          <p:cNvPr id="6" name="Рисунок 5" descr="Изображение выглядит как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812C97-FB98-C662-9345-14CAE4B0C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287" y="1493752"/>
            <a:ext cx="5308406" cy="530840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C70D7C-994A-AAD5-33F0-7B1F35B9B97A}"/>
              </a:ext>
            </a:extLst>
          </p:cNvPr>
          <p:cNvSpPr/>
          <p:nvPr/>
        </p:nvSpPr>
        <p:spPr>
          <a:xfrm>
            <a:off x="74341" y="132623"/>
            <a:ext cx="49803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E0EDFB-60F8-726D-0218-B90055F1BA2C}"/>
              </a:ext>
            </a:extLst>
          </p:cNvPr>
          <p:cNvSpPr/>
          <p:nvPr/>
        </p:nvSpPr>
        <p:spPr>
          <a:xfrm>
            <a:off x="572373" y="132622"/>
            <a:ext cx="282696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Грибочек</a:t>
            </a:r>
          </a:p>
        </p:txBody>
      </p:sp>
    </p:spTree>
    <p:extLst>
      <p:ext uri="{BB962C8B-B14F-4D97-AF65-F5344CB8AC3E}">
        <p14:creationId xmlns:p14="http://schemas.microsoft.com/office/powerpoint/2010/main" val="4772596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C12604E-BEE0-C79C-26D8-BB4BD0A58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15" y="-72483"/>
            <a:ext cx="1392044" cy="1392044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3" name="Рисунок 2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AB8EA6-1D49-ED66-0770-49C5E0ECB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46002" y="4020568"/>
            <a:ext cx="3298121" cy="3298121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асы, Кварцевые часы, настенные часы, врем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38EE913-0890-142A-0F76-83B965AE06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078" y="623539"/>
            <a:ext cx="3510435" cy="351043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BE7B52-5C9D-DA54-4251-5796915FF1EC}"/>
              </a:ext>
            </a:extLst>
          </p:cNvPr>
          <p:cNvSpPr/>
          <p:nvPr/>
        </p:nvSpPr>
        <p:spPr>
          <a:xfrm>
            <a:off x="74341" y="132623"/>
            <a:ext cx="49803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A4E2392-9301-99BE-A7C2-68D7F3FF1BA2}"/>
              </a:ext>
            </a:extLst>
          </p:cNvPr>
          <p:cNvSpPr/>
          <p:nvPr/>
        </p:nvSpPr>
        <p:spPr>
          <a:xfrm>
            <a:off x="572373" y="132622"/>
            <a:ext cx="2826962" cy="39786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Часики</a:t>
            </a:r>
          </a:p>
        </p:txBody>
      </p:sp>
    </p:spTree>
    <p:extLst>
      <p:ext uri="{BB962C8B-B14F-4D97-AF65-F5344CB8AC3E}">
        <p14:creationId xmlns:p14="http://schemas.microsoft.com/office/powerpoint/2010/main" val="17270771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3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35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350" fill="hold">
                                          <p:stCondLst>
                                            <p:cond delay="40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35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15</Words>
  <Application>Microsoft Office PowerPoint</Application>
  <PresentationFormat>Широкоэкранный</PresentationFormat>
  <Paragraphs>10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Impact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2026-03-30T09:43:05Z</dcterms:created>
  <dcterms:modified xsi:type="dcterms:W3CDTF">2026-03-30T10:44:08Z</dcterms:modified>
</cp:coreProperties>
</file>