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3D1767-CA82-193E-9B04-38DF2EF40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303A4B-E87E-B1EE-E8CB-C952A5BDC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70264F-2311-A5D5-F815-E95DA6A3E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F15C-6BA2-449E-B459-C4F6783D4F7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1F599E-D2FF-0E37-F5C3-564C53013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EF5222-8B0F-D757-220D-77185F471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37F0-28DC-4E76-AC9E-151B0A7E3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98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8E9CD9-806F-266C-4F3B-51F54752F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8BD813-F6AB-32CC-CF67-EA610B7C8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E8D763-0FA2-0BE9-D9E4-7B6408E44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F15C-6BA2-449E-B459-C4F6783D4F7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06A18A-02F6-CC31-2114-4EACF7B22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0FB0EE-ECE6-C3C1-EC1C-4E0CDFAAA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37F0-28DC-4E76-AC9E-151B0A7E3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380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1726B6-E932-4CF5-5E7F-233FD5179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33FD8E-58AD-F370-5C4D-8DA74FF4E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88D677-3F0A-D279-3239-ED21EF732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F15C-6BA2-449E-B459-C4F6783D4F7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94C1DA-646B-FEB1-50FE-2DEE26206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34B912-3B08-6C6B-D22B-B05A3818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37F0-28DC-4E76-AC9E-151B0A7E3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41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D4BCD-82B5-2C7A-CC33-059C4C024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50A292-2E76-7012-1868-72ED56EF83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95156D-9535-20DB-58A6-0826A2C55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34302B-545F-A128-144F-9BC81E97F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F15C-6BA2-449E-B459-C4F6783D4F7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00C04C-EFF0-8A1D-BE05-2D66774D1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FF8D85-E1C1-6CF0-0FC7-B41F9842E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37F0-28DC-4E76-AC9E-151B0A7E3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726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E835D7-57F5-A8B6-1910-6E8109152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7E2FEE-F446-2506-6F7E-E20649564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B72AAA-0458-23CA-D128-3AFBFA266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7D5D0EF-EDBA-3F2D-8B80-97D716105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D62DD9A-1349-7345-955E-7A6058EC26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D52647-02AD-44FF-0914-698678A77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F15C-6BA2-449E-B459-C4F6783D4F7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D113935-A016-E3D8-39B4-4EB94DFD5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1F0604-7F2C-D6D2-AA2D-E9CF83137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37F0-28DC-4E76-AC9E-151B0A7E3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183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0C32B8-99B8-3A6A-4EE6-3B03C3F77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EDEEF3F-434E-D577-4D74-78645C03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F15C-6BA2-449E-B459-C4F6783D4F7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A8E08C8-3170-9693-790F-A9DA36C67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F2C847D-94F7-AAD2-8049-1006D846A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37F0-28DC-4E76-AC9E-151B0A7E3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755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81872B6-7999-7104-D707-D0E58135D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F15C-6BA2-449E-B459-C4F6783D4F7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82EFCDD-B9CF-7B09-7096-69B2A3182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744FEB-A27F-D8C0-8DFF-959AEF7C4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37F0-28DC-4E76-AC9E-151B0A7E3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50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3650B5-C9EE-2B4F-421E-89AE055CD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2A3D8F-321A-D90D-2ACF-C3469297A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9B8594-2DFA-3E89-3CC8-C0B2478F6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F2E155-4A20-3434-4495-57CBCFCC0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F15C-6BA2-449E-B459-C4F6783D4F7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BF63BC-0303-2427-4468-41C04173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185B33-EF5B-B31C-F404-FEF838127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37F0-28DC-4E76-AC9E-151B0A7E3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82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F4FB17-3C6B-3C41-6EF9-A03158DB3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8D7FCCC-5D31-3DB0-4A01-65A77A69EF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C85AAD-6A6E-1C9F-1324-28BCB539BE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874414-6900-613E-856D-4F6F66190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F15C-6BA2-449E-B459-C4F6783D4F7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93756A-4E89-8080-80E5-0CF0941C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4E5E95-BEF8-D18B-58EE-157E67AD6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37F0-28DC-4E76-AC9E-151B0A7E3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404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99696F-3E45-6441-92A7-588EE27B1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FDB811-4929-C7B6-7849-92E7B2FCA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238671-8038-3B91-C5D2-369A08B5E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F15C-6BA2-449E-B459-C4F6783D4F7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D2D85F-42E1-8B71-0E8F-4249C41F6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97F90E-558B-4A89-F030-85BF5D5C5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37F0-28DC-4E76-AC9E-151B0A7E3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996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729960-F504-1946-0028-0D37C8C56A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83C589-FD4A-BE80-440D-D0D6BB550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6FDA0D-FD71-75AF-2907-862BE714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F15C-6BA2-449E-B459-C4F6783D4F7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F8A246-D638-A038-DE8E-CBD13B8C2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929477-A94C-AB1F-92AE-93C62AB4F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37F0-28DC-4E76-AC9E-151B0A7E3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873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7CB8DF-1455-4529-BF33-CBC091D3B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07E607-BA20-584D-B8CF-53F89E7D1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1B51A0-6FEF-032F-B84C-3FD9050AD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FF15C-6BA2-449E-B459-C4F6783D4F7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B05967-0814-9CDF-FAB5-F5C489E16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5A0FE3-F4C5-451B-250D-E51489672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4C37F0-28DC-4E76-AC9E-151B0A7E3A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657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65CBA04-5E10-E971-3337-64015A101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049" y="-65049"/>
            <a:ext cx="1458951" cy="145895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Рисунок 6" descr="Изображение выглядит как мультфильм, игрушка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184F8AE-75B2-9F8B-827A-7C981F7D1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8" t="2748" r="21456"/>
          <a:stretch/>
        </p:blipFill>
        <p:spPr>
          <a:xfrm>
            <a:off x="216385" y="1144745"/>
            <a:ext cx="4494118" cy="510598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CF63EB6-90EC-900E-9B6B-B2B7F27BACA7}"/>
              </a:ext>
            </a:extLst>
          </p:cNvPr>
          <p:cNvSpPr/>
          <p:nvPr/>
        </p:nvSpPr>
        <p:spPr>
          <a:xfrm>
            <a:off x="3778589" y="402721"/>
            <a:ext cx="4634821" cy="991181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Century Gothic" panose="020B0502020202020204" pitchFamily="34" charset="0"/>
              </a:rPr>
              <a:t>Путешествие в космос</a:t>
            </a:r>
          </a:p>
        </p:txBody>
      </p:sp>
      <p:pic>
        <p:nvPicPr>
          <p:cNvPr id="10" name="Рисунок 9" descr="Изображение выглядит как игрушка, статуэтка, Анимация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23F210B-A5BB-75A3-0600-5F9BBA45AD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1" t="2647" r="19420"/>
          <a:stretch/>
        </p:blipFill>
        <p:spPr>
          <a:xfrm>
            <a:off x="7483826" y="1393902"/>
            <a:ext cx="4323773" cy="540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550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4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850" fill="hold">
                                          <p:stCondLst>
                                            <p:cond delay="8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850" fill="hold">
                                          <p:stCondLst>
                                            <p:cond delay="17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850" fill="hold">
                                          <p:stCondLst>
                                            <p:cond delay="25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850" fill="hold">
                                          <p:stCondLst>
                                            <p:cond delay="3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мультфильм, игрушка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E44678D-E8E5-D13E-D629-21E669E22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8" t="2748" r="21456"/>
          <a:stretch/>
        </p:blipFill>
        <p:spPr>
          <a:xfrm>
            <a:off x="216385" y="1144745"/>
            <a:ext cx="4494118" cy="510598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B2C2BCA-635C-E77D-42F3-CC6AFD867DE2}"/>
              </a:ext>
            </a:extLst>
          </p:cNvPr>
          <p:cNvSpPr/>
          <p:nvPr/>
        </p:nvSpPr>
        <p:spPr>
          <a:xfrm>
            <a:off x="4710503" y="1067963"/>
            <a:ext cx="6107634" cy="4174131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Century Gothic" panose="020B0502020202020204" pitchFamily="34" charset="0"/>
              </a:rPr>
              <a:t>Юрий Гагарин — первый человек, который полетел в космос.</a:t>
            </a:r>
            <a:br>
              <a:rPr lang="ru-RU" sz="2800" dirty="0">
                <a:latin typeface="Century Gothic" panose="020B0502020202020204" pitchFamily="34" charset="0"/>
              </a:rPr>
            </a:br>
            <a:r>
              <a:rPr lang="ru-RU" sz="2800" dirty="0">
                <a:latin typeface="Century Gothic" panose="020B0502020202020204" pitchFamily="34" charset="0"/>
              </a:rPr>
              <a:t>Он облетел Землю на ракете и вернулся обратно!</a:t>
            </a:r>
            <a:br>
              <a:rPr lang="ru-RU" sz="2800" dirty="0">
                <a:latin typeface="Century Gothic" panose="020B0502020202020204" pitchFamily="34" charset="0"/>
              </a:rPr>
            </a:br>
            <a:r>
              <a:rPr lang="ru-RU" sz="2800" dirty="0">
                <a:latin typeface="Century Gothic" panose="020B0502020202020204" pitchFamily="34" charset="0"/>
              </a:rPr>
              <a:t>Как ты думаешь было ли ему страшно?</a:t>
            </a:r>
            <a:br>
              <a:rPr lang="ru-RU" sz="2800" dirty="0">
                <a:latin typeface="Century Gothic" panose="020B0502020202020204" pitchFamily="34" charset="0"/>
              </a:rPr>
            </a:br>
            <a:endParaRPr lang="ru-RU" sz="2800" dirty="0">
              <a:latin typeface="Century Gothic" panose="020B0502020202020204" pitchFamily="34" charset="0"/>
            </a:endParaRPr>
          </a:p>
        </p:txBody>
      </p:sp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4C3A047-2F05-E76E-00F3-DF86AB9ED3C1}"/>
              </a:ext>
            </a:extLst>
          </p:cNvPr>
          <p:cNvSpPr/>
          <p:nvPr/>
        </p:nvSpPr>
        <p:spPr>
          <a:xfrm>
            <a:off x="11489331" y="6250725"/>
            <a:ext cx="551432" cy="460690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68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250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59F8A88D-5CBB-C873-D117-7947533A6238}"/>
              </a:ext>
            </a:extLst>
          </p:cNvPr>
          <p:cNvSpPr/>
          <p:nvPr/>
        </p:nvSpPr>
        <p:spPr>
          <a:xfrm flipH="1">
            <a:off x="209402" y="174504"/>
            <a:ext cx="7280299" cy="4962888"/>
          </a:xfrm>
          <a:prstGeom prst="wedgeRoundRectCallou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Здравствуйте, ребята!</a:t>
            </a:r>
            <a:b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Меня зовут Юрий Гагарин, и я был первым человеком, который полетел в космос.</a:t>
            </a:r>
          </a:p>
          <a:p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Перед полётом я немного волновался, но мне было очень интересно.</a:t>
            </a:r>
            <a:b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Когда ракета взлетела, я почувствовал сильную силу — меня прижало к креслу!</a:t>
            </a:r>
          </a:p>
          <a:p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А потом… стало тихо и легко.</a:t>
            </a:r>
            <a:b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Я посмотрел в иллюминатор и увидел нашу Землю — она была круглая, голубая и очень красивая.</a:t>
            </a:r>
          </a:p>
          <a:p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В космосе всё по-другому: предметы не падают, а летают рядом с тобой.</a:t>
            </a:r>
            <a:b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Это называется невесомость.</a:t>
            </a:r>
          </a:p>
          <a:p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Мне очень хотелось поделиться этим со всеми людьми.</a:t>
            </a:r>
            <a:b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И я подумал: как же прекрасна наша планета!</a:t>
            </a:r>
          </a:p>
          <a:p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Когда я вернулся на Землю, я был счастлив.</a:t>
            </a:r>
            <a:b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Я понял, что сделал важное дело.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Если ты мечтаешь — не бойся, у тебя всё получится.</a:t>
            </a:r>
            <a:b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Поехали!</a:t>
            </a:r>
          </a:p>
        </p:txBody>
      </p:sp>
      <p:pic>
        <p:nvPicPr>
          <p:cNvPr id="3" name="Рисунок 2" descr="Изображение выглядит как одежда, космонавт, Человеческое лицо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E5665F6-4550-9D6B-A37E-491388E8A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0" t="559" r="18131"/>
          <a:stretch/>
        </p:blipFill>
        <p:spPr>
          <a:xfrm>
            <a:off x="6007585" y="335047"/>
            <a:ext cx="6184415" cy="6819608"/>
          </a:xfrm>
          <a:prstGeom prst="rect">
            <a:avLst/>
          </a:prstGeom>
        </p:spPr>
      </p:pic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42CC37F-C2B1-99F6-6A0D-003CE494C79D}"/>
              </a:ext>
            </a:extLst>
          </p:cNvPr>
          <p:cNvSpPr/>
          <p:nvPr/>
        </p:nvSpPr>
        <p:spPr>
          <a:xfrm>
            <a:off x="11489331" y="6250725"/>
            <a:ext cx="551432" cy="460690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05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DA3DADE-9F3D-C142-A512-72B4CE74DB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42CC37F-C2B1-99F6-6A0D-003CE494C79D}"/>
              </a:ext>
            </a:extLst>
          </p:cNvPr>
          <p:cNvSpPr/>
          <p:nvPr/>
        </p:nvSpPr>
        <p:spPr>
          <a:xfrm>
            <a:off x="11489331" y="6250725"/>
            <a:ext cx="551432" cy="460690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C6CD7C-89E7-BBA8-1669-874DC0CC7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049" y="-65049"/>
            <a:ext cx="1458951" cy="145895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6" name="Рисунок 5" descr="Изображение выглядит как Астрономический объект, планета, Космическое пространство, сфе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B6FA9F2-978F-B950-AB20-77CB1D0B2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1" r="44548"/>
          <a:stretch/>
        </p:blipFill>
        <p:spPr>
          <a:xfrm>
            <a:off x="-682321" y="1070152"/>
            <a:ext cx="5241222" cy="5293560"/>
          </a:xfrm>
          <a:prstGeom prst="rect">
            <a:avLst/>
          </a:prstGeom>
        </p:spPr>
      </p:pic>
      <p:pic>
        <p:nvPicPr>
          <p:cNvPr id="8" name="Рисунок 7" descr="Изображение выглядит как Астрономический объект, планета, Космическое пространство, сфе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77E69D0-D677-D949-8158-67FDAE4AA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45" t="916" b="51959"/>
          <a:stretch/>
        </p:blipFill>
        <p:spPr>
          <a:xfrm>
            <a:off x="6783344" y="386815"/>
            <a:ext cx="5041033" cy="3739136"/>
          </a:xfrm>
          <a:prstGeom prst="rect">
            <a:avLst/>
          </a:prstGeom>
        </p:spPr>
      </p:pic>
      <p:pic>
        <p:nvPicPr>
          <p:cNvPr id="10" name="Рисунок 9" descr="Изображение выглядит как Астрономический объект, планета, Космическое пространство, сфе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7B9E799-00E6-92E3-D0E9-452E0FF4F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17" t="56387"/>
          <a:stretch/>
        </p:blipFill>
        <p:spPr>
          <a:xfrm>
            <a:off x="3911578" y="3716932"/>
            <a:ext cx="6141004" cy="389143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71DB2E6-029A-E597-EBFB-FB09E817978C}"/>
              </a:ext>
            </a:extLst>
          </p:cNvPr>
          <p:cNvSpPr/>
          <p:nvPr/>
        </p:nvSpPr>
        <p:spPr>
          <a:xfrm>
            <a:off x="1186325" y="1261279"/>
            <a:ext cx="2352612" cy="516432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Земля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D9ED83C-0385-B77D-4311-3F1F018C1D78}"/>
              </a:ext>
            </a:extLst>
          </p:cNvPr>
          <p:cNvSpPr/>
          <p:nvPr/>
        </p:nvSpPr>
        <p:spPr>
          <a:xfrm>
            <a:off x="5163849" y="3311689"/>
            <a:ext cx="2352612" cy="516432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Луна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7CFBDD4-6632-B295-E6F2-BC3E9DE17758}"/>
              </a:ext>
            </a:extLst>
          </p:cNvPr>
          <p:cNvSpPr/>
          <p:nvPr/>
        </p:nvSpPr>
        <p:spPr>
          <a:xfrm>
            <a:off x="7836666" y="246779"/>
            <a:ext cx="2352612" cy="516432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Марс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A64285-EEDE-87AC-41A8-5BC3FB6E28AC}"/>
              </a:ext>
            </a:extLst>
          </p:cNvPr>
          <p:cNvSpPr txBox="1"/>
          <p:nvPr/>
        </p:nvSpPr>
        <p:spPr>
          <a:xfrm>
            <a:off x="4558901" y="146583"/>
            <a:ext cx="278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Планеты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E9B45A2-4C2F-97AE-B0A0-24183311905E}"/>
              </a:ext>
            </a:extLst>
          </p:cNvPr>
          <p:cNvSpPr/>
          <p:nvPr/>
        </p:nvSpPr>
        <p:spPr>
          <a:xfrm>
            <a:off x="90742" y="146583"/>
            <a:ext cx="4348635" cy="6700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В космосе много планет.</a:t>
            </a:r>
            <a:b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Мы живём на планете Земля.</a:t>
            </a:r>
          </a:p>
        </p:txBody>
      </p:sp>
    </p:spTree>
    <p:extLst>
      <p:ext uri="{BB962C8B-B14F-4D97-AF65-F5344CB8AC3E}">
        <p14:creationId xmlns:p14="http://schemas.microsoft.com/office/powerpoint/2010/main" val="96610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42CC37F-C2B1-99F6-6A0D-003CE494C79D}"/>
              </a:ext>
            </a:extLst>
          </p:cNvPr>
          <p:cNvSpPr/>
          <p:nvPr/>
        </p:nvSpPr>
        <p:spPr>
          <a:xfrm>
            <a:off x="11489331" y="6250725"/>
            <a:ext cx="551432" cy="460690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8E24A70-F28D-034C-06F7-943844123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049" y="-65049"/>
            <a:ext cx="1458951" cy="145895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статуэтка, Анимация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30DDD4C-F5C1-5E93-3F6A-CD61174D5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1" t="2647" r="19420"/>
          <a:stretch/>
        </p:blipFill>
        <p:spPr>
          <a:xfrm>
            <a:off x="8136078" y="2785081"/>
            <a:ext cx="2864996" cy="3582181"/>
          </a:xfrm>
          <a:prstGeom prst="rect">
            <a:avLst/>
          </a:prstGeom>
        </p:spPr>
      </p:pic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B29BF21B-39A8-8F73-E0C6-A9EAED5F5B8F}"/>
              </a:ext>
            </a:extLst>
          </p:cNvPr>
          <p:cNvSpPr/>
          <p:nvPr/>
        </p:nvSpPr>
        <p:spPr>
          <a:xfrm flipH="1">
            <a:off x="6386839" y="1506351"/>
            <a:ext cx="3811163" cy="964623"/>
          </a:xfrm>
          <a:prstGeom prst="wedgeRoundRectCallou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В космосе светят звёзды и есть Луна.</a:t>
            </a:r>
            <a:b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Они видны ночью на небе.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69BBC97-4AF7-D4D2-2327-3FBA80A01979}"/>
              </a:ext>
            </a:extLst>
          </p:cNvPr>
          <p:cNvGrpSpPr/>
          <p:nvPr/>
        </p:nvGrpSpPr>
        <p:grpSpPr>
          <a:xfrm>
            <a:off x="1106710" y="1085412"/>
            <a:ext cx="5032690" cy="5165313"/>
            <a:chOff x="1106710" y="1085412"/>
            <a:chExt cx="5032690" cy="5165313"/>
          </a:xfrm>
        </p:grpSpPr>
        <p:pic>
          <p:nvPicPr>
            <p:cNvPr id="7" name="Рисунок 6" descr="Изображение выглядит как темнота, Блик в объективе, фейерверк, звез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D7094B7-F2E9-D9FD-5207-AE8ABA6B0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24" t="9059" r="25354" b="15623"/>
            <a:stretch/>
          </p:blipFill>
          <p:spPr>
            <a:xfrm>
              <a:off x="1106710" y="1085412"/>
              <a:ext cx="5032690" cy="516531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5010AD0-CD33-7557-87C1-1EE2012547D5}"/>
                </a:ext>
              </a:extLst>
            </p:cNvPr>
            <p:cNvSpPr txBox="1"/>
            <p:nvPr/>
          </p:nvSpPr>
          <p:spPr>
            <a:xfrm>
              <a:off x="2263848" y="5794890"/>
              <a:ext cx="27184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Звезда какая?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5C835E62-D66F-1498-63E3-6DFDF8FE409B}"/>
              </a:ext>
            </a:extLst>
          </p:cNvPr>
          <p:cNvGrpSpPr/>
          <p:nvPr/>
        </p:nvGrpSpPr>
        <p:grpSpPr>
          <a:xfrm>
            <a:off x="1147526" y="1595021"/>
            <a:ext cx="4948474" cy="3891434"/>
            <a:chOff x="1147526" y="1595021"/>
            <a:chExt cx="4948474" cy="3891434"/>
          </a:xfrm>
        </p:grpSpPr>
        <p:pic>
          <p:nvPicPr>
            <p:cNvPr id="10" name="Рисунок 9" descr="Изображение выглядит как Астрономический объект, планета, Космическое пространство, сфер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04344D3-575E-D28D-AF17-55288A6E4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17" t="56387" r="8910"/>
            <a:stretch/>
          </p:blipFill>
          <p:spPr>
            <a:xfrm>
              <a:off x="1147526" y="1595021"/>
              <a:ext cx="4948474" cy="389143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8403A36-FE67-50B0-F366-6BF5758C6BCA}"/>
                </a:ext>
              </a:extLst>
            </p:cNvPr>
            <p:cNvSpPr txBox="1"/>
            <p:nvPr/>
          </p:nvSpPr>
          <p:spPr>
            <a:xfrm>
              <a:off x="2382786" y="4893647"/>
              <a:ext cx="24779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Луна какая?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051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мультфильм, игрушка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48E109-5E15-7A0E-5FE5-F1B639C1D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8" t="2748" r="21456"/>
          <a:stretch/>
        </p:blipFill>
        <p:spPr>
          <a:xfrm>
            <a:off x="216385" y="2713729"/>
            <a:ext cx="3113148" cy="3536995"/>
          </a:xfrm>
          <a:prstGeom prst="rect">
            <a:avLst/>
          </a:prstGeom>
        </p:spPr>
      </p:pic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FAB3FD37-AB01-C732-0525-4056FEC3C7EE}"/>
              </a:ext>
            </a:extLst>
          </p:cNvPr>
          <p:cNvSpPr/>
          <p:nvPr/>
        </p:nvSpPr>
        <p:spPr>
          <a:xfrm flipH="1">
            <a:off x="453709" y="1752018"/>
            <a:ext cx="3713442" cy="788757"/>
          </a:xfrm>
          <a:prstGeom prst="wedgeRoundRectCallou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Давайте посмотрим на ракету.</a:t>
            </a:r>
          </a:p>
        </p:txBody>
      </p:sp>
      <p:pic>
        <p:nvPicPr>
          <p:cNvPr id="6" name="Рисунок 5" descr="Изображение выглядит как текст, мультфильм, снимок экрана, кататься на лыжах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06099AD-E8BD-E466-1C1F-5A04C2992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" t="-1018" r="8563"/>
          <a:stretch/>
        </p:blipFill>
        <p:spPr>
          <a:xfrm>
            <a:off x="2047413" y="-272226"/>
            <a:ext cx="9690878" cy="7713068"/>
          </a:xfrm>
          <a:prstGeom prst="rect">
            <a:avLst/>
          </a:prstGeom>
        </p:spPr>
      </p:pic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42CC37F-C2B1-99F6-6A0D-003CE494C79D}"/>
              </a:ext>
            </a:extLst>
          </p:cNvPr>
          <p:cNvSpPr/>
          <p:nvPr/>
        </p:nvSpPr>
        <p:spPr>
          <a:xfrm>
            <a:off x="11489331" y="6250725"/>
            <a:ext cx="551432" cy="460690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24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одежда, космонавт, Человеческое лицо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8AF9A39-EDCD-077B-22F6-DA1FA555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0" t="559" r="18131"/>
          <a:stretch/>
        </p:blipFill>
        <p:spPr>
          <a:xfrm>
            <a:off x="6007585" y="335047"/>
            <a:ext cx="6184415" cy="6819608"/>
          </a:xfrm>
          <a:prstGeom prst="rect">
            <a:avLst/>
          </a:prstGeom>
        </p:spPr>
      </p:pic>
      <p:sp>
        <p:nvSpPr>
          <p:cNvPr id="3" name="Облачко с текстом: прямоугольное со скругленными углами 2">
            <a:extLst>
              <a:ext uri="{FF2B5EF4-FFF2-40B4-BE49-F238E27FC236}">
                <a16:creationId xmlns:a16="http://schemas.microsoft.com/office/drawing/2014/main" id="{9EB2D038-2418-EF82-EE96-49C6ED312D4A}"/>
              </a:ext>
            </a:extLst>
          </p:cNvPr>
          <p:cNvSpPr/>
          <p:nvPr/>
        </p:nvSpPr>
        <p:spPr>
          <a:xfrm flipH="1">
            <a:off x="2087065" y="977221"/>
            <a:ext cx="4662739" cy="1640336"/>
          </a:xfrm>
          <a:prstGeom prst="wedgeRoundRectCallou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До свидание!</a:t>
            </a:r>
          </a:p>
        </p:txBody>
      </p:sp>
    </p:spTree>
    <p:extLst>
      <p:ext uri="{BB962C8B-B14F-4D97-AF65-F5344CB8AC3E}">
        <p14:creationId xmlns:p14="http://schemas.microsoft.com/office/powerpoint/2010/main" val="34232179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228</Words>
  <Application>Microsoft Office PowerPoint</Application>
  <PresentationFormat>Широкоэкранный</PresentationFormat>
  <Paragraphs>19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2026-04-08T09:35:19Z</dcterms:created>
  <dcterms:modified xsi:type="dcterms:W3CDTF">2026-04-08T10:38:55Z</dcterms:modified>
</cp:coreProperties>
</file>