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007F0-8148-7BBE-66D3-7D76E0D49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9E156A-7EF1-5168-5958-05D9FAE84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E40019-301D-0AF7-A657-B06BC94B1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9BCB43-DA94-D094-9F36-FCF0DEE7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D73C4A-02F4-9590-0BE6-5C8D4BD15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434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48DBE9-2B87-6D23-1C7A-B494B9D2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1783C-B0F3-0EEA-59CF-0ED7017A3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E94489-C79A-FBC1-A2AA-7009730D2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F331B8-95BD-7CFF-E3F0-08E0E19AB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18AF67-7C20-ABE1-C879-B10D53A64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2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5D3E7-EF0C-884A-8838-8610B6C6E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66E2CC-B54A-29DF-9463-1AD262BB1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F49356-FE9A-D07D-BCFF-DA1C4748E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CFB12B-A588-AB9C-DC69-5EC560F70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AF50DA-5B88-FD29-B8EF-FF43BDFE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84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1A2C3-5A60-99F4-DED9-2F653ACFC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A00E9-26E9-988C-665A-E1750B5761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8B1D80-BF02-1FD2-BC4F-29D4896D5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8E1698-1268-C1F0-3D9A-87DCB87A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2E0D73-3415-914A-BA9C-EEBF10C34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57D5CF-0018-97AA-F104-584AFD140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93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DC92F-F294-D43B-A7AB-62913583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98423F-B77B-1D8A-A72A-5FB49F9F4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DDDB7F-EDB3-2C64-087A-7F50F5B6F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F43BB0-FBCB-5777-3B2A-B971D1FD5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16F7E2-E494-6F6E-6688-5BD8B316B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5978F7-DF70-112A-C6B0-463CD278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4A2537-9C14-6C1C-1F58-9618E18C9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69EE5A-7CBA-5236-6CF9-075DA8057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526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12832-D8BD-1491-73BE-88A5CA59A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0D0B98B-A7D7-F278-5719-C880EE500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EFA1F9-B52B-8502-CE67-AD28F8A0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F7DBA9-776A-6996-F508-5F2F1F8CA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89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729624-FEBD-975E-F9B5-06377E43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176B969-1C3B-CE31-BFF1-F6922A87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4EDB0D-BAE8-C764-2497-FC1B83733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74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995C4-08C3-AD3A-1616-51E353E7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AB578E-165F-25FB-1F7F-01E549174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B1772E-6A9C-027F-0881-040CE258C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CBBC2F-61A0-73A5-0A4F-26099D878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D1C579-9B4A-BB52-0876-A91EA58BA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CC280B-21A2-32EE-DDD0-D0853B2A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83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C08276-5C56-470B-1278-14D95BCF2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EA09FB-4577-DA94-B5C0-2FACEF2C46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B967F9-E3E8-AA68-E3BD-1CB926CF8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94F3F1-FE56-0E23-238F-6CFFE4D6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11C08B-9B5F-50DE-2A9A-A4527DBB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3678AE-78C6-7F54-BE64-43B5E979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436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BCB16-581B-3637-CDEA-C2FC14A3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13D67A-48E9-D3FF-EB2B-39BF451A6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2AFA30-A8B7-75B7-446A-02F94C7B9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5E11BF-ED68-8784-E2B3-C2B7B9F7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373CDF-D61D-D1A0-63FB-03ADC873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754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892685-0CB7-04E3-18B0-75AD10627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4B0FA9-2A72-D4DE-C5BC-1F5195F25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25B6A0-8790-E301-DECB-BD9CC965F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32603F-AECA-A18E-53A3-1B9BF2C1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DDF895-4471-842A-DEEE-775A7048E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61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FCD0D-281F-9CDB-B744-232082CB0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C9D720-E79D-0956-E239-9EEACB866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97ED4-8271-511A-1BBA-D46E16E60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6EA08C-A895-455E-B9AD-6E8CC9B05A0D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34905-DC91-AF98-2F67-84E104C59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174C24-7ECF-60C0-3FE5-406F24AA1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95FE0-3566-457A-B0D7-E7FA5A1172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53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A55149-BF4F-8B9A-3F79-73CF1B543D8F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8D317D-5B5C-CAA7-6889-27129C75E66C}"/>
              </a:ext>
            </a:extLst>
          </p:cNvPr>
          <p:cNvSpPr txBox="1"/>
          <p:nvPr/>
        </p:nvSpPr>
        <p:spPr>
          <a:xfrm>
            <a:off x="4581761" y="552056"/>
            <a:ext cx="50008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«Приключения зайчика </a:t>
            </a:r>
            <a:r>
              <a:rPr lang="ru-RU" sz="2800" b="1" dirty="0" err="1"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Хрумки</a:t>
            </a:r>
            <a:r>
              <a:rPr lang="ru-RU" sz="2800" b="1" dirty="0"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»</a:t>
            </a:r>
          </a:p>
          <a:p>
            <a:pPr algn="ctr"/>
            <a:r>
              <a:rPr lang="ru-RU" sz="2800" b="1" dirty="0" err="1"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Хрумка</a:t>
            </a:r>
            <a:r>
              <a:rPr lang="ru-RU" sz="2800" b="1" dirty="0"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учится правильно дышать и произносить звуки Ф </a:t>
            </a:r>
            <a:endParaRPr lang="ru-RU" sz="2800" dirty="0">
              <a:effectLst>
                <a:glow rad="127000">
                  <a:schemeClr val="accent1">
                    <a:lumMod val="40000"/>
                    <a:lumOff val="60000"/>
                  </a:schemeClr>
                </a:glow>
              </a:effectLst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2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85E27D-7549-28B8-324A-1CFDD3CDBFBB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B42CF4-1541-85A4-F004-AF5483F76179}"/>
              </a:ext>
            </a:extLst>
          </p:cNvPr>
          <p:cNvSpPr txBox="1"/>
          <p:nvPr/>
        </p:nvSpPr>
        <p:spPr>
          <a:xfrm>
            <a:off x="5353777" y="907420"/>
            <a:ext cx="5444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</a:t>
            </a:r>
            <a:r>
              <a:rPr lang="ru-RU" dirty="0" err="1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Хрумка</a:t>
            </a: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долго гулял по лесу и заметил, что дышит неправильно.</a:t>
            </a:r>
            <a:b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Поможем </a:t>
            </a:r>
            <a:r>
              <a:rPr lang="ru-RU" dirty="0" err="1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Хрумке</a:t>
            </a: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научиться дышать правильно?»</a:t>
            </a:r>
          </a:p>
        </p:txBody>
      </p:sp>
    </p:spTree>
    <p:extLst>
      <p:ext uri="{BB962C8B-B14F-4D97-AF65-F5344CB8AC3E}">
        <p14:creationId xmlns:p14="http://schemas.microsoft.com/office/powerpoint/2010/main" val="70550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46F7C2-D464-84EA-2EC8-AC5C33D54852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CDCD54-9570-60BE-86DC-2EAC15C44DB4}"/>
              </a:ext>
            </a:extLst>
          </p:cNvPr>
          <p:cNvSpPr txBox="1"/>
          <p:nvPr/>
        </p:nvSpPr>
        <p:spPr>
          <a:xfrm>
            <a:off x="5626004" y="1228507"/>
            <a:ext cx="53607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«Поднеси цветочек к носику.</a:t>
            </a:r>
            <a:br>
              <a:rPr lang="ru-RU" sz="2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sz="2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Медленно вдохни носом, будто нюхаешь его аромат.»</a:t>
            </a:r>
          </a:p>
        </p:txBody>
      </p:sp>
    </p:spTree>
    <p:extLst>
      <p:ext uri="{BB962C8B-B14F-4D97-AF65-F5344CB8AC3E}">
        <p14:creationId xmlns:p14="http://schemas.microsoft.com/office/powerpoint/2010/main" val="3556682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6523C9-12B6-75E0-3648-29D5070024CD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CEAF0-B4ED-3D89-E83B-BC389F25A77E}"/>
              </a:ext>
            </a:extLst>
          </p:cNvPr>
          <p:cNvSpPr txBox="1"/>
          <p:nvPr/>
        </p:nvSpPr>
        <p:spPr>
          <a:xfrm>
            <a:off x="5772586" y="263201"/>
            <a:ext cx="5793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«Сделай спокойный вдох носом.</a:t>
            </a:r>
            <a:br>
              <a:rPr lang="ru-RU" sz="2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sz="2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А теперь медленно выдыхай через рот.»</a:t>
            </a:r>
          </a:p>
        </p:txBody>
      </p:sp>
    </p:spTree>
    <p:extLst>
      <p:ext uri="{BB962C8B-B14F-4D97-AF65-F5344CB8AC3E}">
        <p14:creationId xmlns:p14="http://schemas.microsoft.com/office/powerpoint/2010/main" val="245133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A1BB34-57E4-7968-D87B-5CEC4C4F0E83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74F37B-767F-B8E7-AC70-CA25C07F714F}"/>
              </a:ext>
            </a:extLst>
          </p:cNvPr>
          <p:cNvSpPr txBox="1"/>
          <p:nvPr/>
        </p:nvSpPr>
        <p:spPr>
          <a:xfrm>
            <a:off x="5674864" y="129132"/>
            <a:ext cx="5849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«Сделай вдох носом.</a:t>
            </a:r>
            <a:b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Медленно подуй на пёрышко, чтобы оно полетело.»</a:t>
            </a:r>
          </a:p>
        </p:txBody>
      </p:sp>
    </p:spTree>
    <p:extLst>
      <p:ext uri="{BB962C8B-B14F-4D97-AF65-F5344CB8AC3E}">
        <p14:creationId xmlns:p14="http://schemas.microsoft.com/office/powerpoint/2010/main" val="425293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558736-EB0A-136C-D1CD-3EC9917DE5B5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A13544-7C5D-1C02-848C-B89229DA4B65}"/>
              </a:ext>
            </a:extLst>
          </p:cNvPr>
          <p:cNvSpPr txBox="1"/>
          <p:nvPr/>
        </p:nvSpPr>
        <p:spPr>
          <a:xfrm>
            <a:off x="4348636" y="195444"/>
            <a:ext cx="6714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«На лесной полянке </a:t>
            </a:r>
            <a:r>
              <a:rPr lang="ru-RU" dirty="0" err="1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Хрумка</a:t>
            </a: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встретил маленького ёжика.</a:t>
            </a:r>
          </a:p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— Привет! Я тоже хочу научиться красиво говорить!»</a:t>
            </a:r>
          </a:p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💬 </a:t>
            </a:r>
            <a:r>
              <a:rPr lang="ru-RU" b="1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«Поможем ёжику?»</a:t>
            </a:r>
            <a:endParaRPr lang="ru-RU" dirty="0"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09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E7845-3DD7-FD29-910E-B884F42B3D34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4588EA-ADD4-618E-AD3C-1E4193B1F003}"/>
              </a:ext>
            </a:extLst>
          </p:cNvPr>
          <p:cNvSpPr txBox="1"/>
          <p:nvPr/>
        </p:nvSpPr>
        <p:spPr>
          <a:xfrm>
            <a:off x="7510644" y="153563"/>
            <a:ext cx="4523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«Научим ёжика правильно дышать»</a:t>
            </a:r>
          </a:p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«Вдохни носом, а затем плавно выдохни ртом.»</a:t>
            </a:r>
          </a:p>
        </p:txBody>
      </p:sp>
    </p:spTree>
    <p:extLst>
      <p:ext uri="{BB962C8B-B14F-4D97-AF65-F5344CB8AC3E}">
        <p14:creationId xmlns:p14="http://schemas.microsoft.com/office/powerpoint/2010/main" val="3365053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960788C-43E2-43FB-5EAA-F59E01B6610B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497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CF18D8-B308-B287-6012-71264C0C0137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C553EF-C0B3-17A3-4250-F4841399DAA7}"/>
              </a:ext>
            </a:extLst>
          </p:cNvPr>
          <p:cNvSpPr txBox="1"/>
          <p:nvPr/>
        </p:nvSpPr>
        <p:spPr>
          <a:xfrm>
            <a:off x="5807487" y="297683"/>
            <a:ext cx="5986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«В лесу появился ветер!»</a:t>
            </a:r>
          </a:p>
          <a:p>
            <a:pPr algn="ctr"/>
            <a:r>
              <a:rPr lang="ru-RU" dirty="0"/>
              <a:t>«Посмотри, как ветер двигает листья.</a:t>
            </a:r>
          </a:p>
          <a:p>
            <a:pPr algn="ctr"/>
            <a:r>
              <a:rPr lang="ru-RU" dirty="0"/>
              <a:t>Сделай губами узкую щёлочку и плавно подуй.»</a:t>
            </a:r>
          </a:p>
          <a:p>
            <a:pPr algn="ctr"/>
            <a:r>
              <a:rPr lang="ru-RU" dirty="0"/>
              <a:t>Затем:</a:t>
            </a:r>
          </a:p>
          <a:p>
            <a:pPr algn="ctr"/>
            <a:r>
              <a:rPr lang="ru-RU" b="1" dirty="0"/>
              <a:t>«Долго дуем: ф-ф-ф-ф…»</a:t>
            </a:r>
          </a:p>
        </p:txBody>
      </p:sp>
    </p:spTree>
    <p:extLst>
      <p:ext uri="{BB962C8B-B14F-4D97-AF65-F5344CB8AC3E}">
        <p14:creationId xmlns:p14="http://schemas.microsoft.com/office/powerpoint/2010/main" val="15266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73DDAE-F523-ABC9-CDEE-168B18380B5C}"/>
              </a:ext>
            </a:extLst>
          </p:cNvPr>
          <p:cNvSpPr/>
          <p:nvPr/>
        </p:nvSpPr>
        <p:spPr>
          <a:xfrm>
            <a:off x="11447450" y="6226297"/>
            <a:ext cx="586333" cy="502571"/>
          </a:xfrm>
          <a:prstGeom prst="rightArrow">
            <a:avLst/>
          </a:prstGeom>
          <a:solidFill>
            <a:srgbClr val="826E4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A94F45-2C16-7F1C-787C-96B39A5AC105}"/>
              </a:ext>
            </a:extLst>
          </p:cNvPr>
          <p:cNvSpPr txBox="1"/>
          <p:nvPr/>
        </p:nvSpPr>
        <p:spPr>
          <a:xfrm>
            <a:off x="5626003" y="202424"/>
            <a:ext cx="4341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«Подуй и скажи Ф!»</a:t>
            </a:r>
          </a:p>
          <a:p>
            <a:pPr algn="ctr"/>
            <a:r>
              <a:rPr lang="ru-RU" b="1" dirty="0"/>
              <a:t>Инструкция:</a:t>
            </a:r>
            <a:endParaRPr lang="ru-RU" dirty="0"/>
          </a:p>
          <a:p>
            <a:pPr algn="ctr"/>
            <a:r>
              <a:rPr lang="ru-RU" dirty="0"/>
              <a:t>«Плавно подуй на пёрышко и произнеси:</a:t>
            </a:r>
          </a:p>
          <a:p>
            <a:pPr algn="ctr"/>
            <a:r>
              <a:rPr lang="ru-RU" b="1" dirty="0"/>
              <a:t>Ф-Ф-Ф»</a:t>
            </a:r>
          </a:p>
        </p:txBody>
      </p:sp>
    </p:spTree>
    <p:extLst>
      <p:ext uri="{BB962C8B-B14F-4D97-AF65-F5344CB8AC3E}">
        <p14:creationId xmlns:p14="http://schemas.microsoft.com/office/powerpoint/2010/main" val="2542052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31993D-FB95-45A6-2DCF-94370A862C38}"/>
              </a:ext>
            </a:extLst>
          </p:cNvPr>
          <p:cNvSpPr txBox="1"/>
          <p:nvPr/>
        </p:nvSpPr>
        <p:spPr>
          <a:xfrm>
            <a:off x="5591102" y="132623"/>
            <a:ext cx="4844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«</a:t>
            </a:r>
            <a:r>
              <a:rPr lang="ru-RU" dirty="0" err="1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Хрумка</a:t>
            </a: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 и ёжик называют слова.</a:t>
            </a:r>
            <a:b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</a:b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Хлопни в ладоши, если услышишь звук </a:t>
            </a:r>
            <a:r>
              <a:rPr lang="ru-RU" b="1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Ф</a:t>
            </a:r>
            <a:r>
              <a:rPr lang="ru-RU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3383828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183</Words>
  <Application>Microsoft Office PowerPoint</Application>
  <PresentationFormat>Широкоэкранный</PresentationFormat>
  <Paragraphs>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Cascadia Code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2026-09-13T13:40:49Z</dcterms:created>
  <dcterms:modified xsi:type="dcterms:W3CDTF">2026-09-13T14:07:19Z</dcterms:modified>
</cp:coreProperties>
</file>