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68FD6-07EF-D123-0C83-8F66F3811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2A3795-3C3F-8501-B6A0-3B16ADECE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08BCA-FD02-E2E3-EA80-C4CBCBC3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D006A3-80DB-1235-B199-60035BAE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87ED43-C686-6F82-2AAA-5509899AF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92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0CB70-D76C-93AA-F1CC-D58E0FBB0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1C2E8-7741-082B-66E0-DD3FE58AE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6012A0-09BE-31B6-FB0F-579566912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25B767-8B19-2F01-EE05-EEEAE7507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E213CC-1902-603D-6063-3357F148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90F91-0C7D-3D33-0D9F-EAFF6CAA2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0A77B8-531B-1468-D1D2-DE125FD5E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FEA241-1C77-B40C-93AF-FE11436C4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C8FF14-00C4-BBE3-42CF-FB212FD02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8F6A6-67A1-2DD8-82E0-19A58A11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151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A5792-0AF2-282B-3242-6376FBBE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AB273-77FA-1468-E902-924351457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F3B790-A809-25CE-158B-17B9C633E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2C5C23-017F-6AB8-31CD-8E1973219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B633C3-9BB9-74CF-7B6B-FA8F6A15B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B6CD1A-36AA-94A3-E417-18694984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975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3C66E-7653-4F80-D9D5-329E09BBE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576424-3768-6A56-98FD-B5BC362D2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45727E-8281-DD5B-3690-A7B74F4F9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737210-AC45-0768-2CBB-D1B52F6C77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67B71F-978B-A8F5-892A-3A0A3F1AC2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3BDB0F9-DFA7-8F36-BE40-AEDFA923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FFDE4D-2B03-2272-DD3B-DB5F7ECC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FAD61B7-8F41-71DF-496F-6EC4D4CC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06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3E4A4-427A-2BA9-6873-BBF08C24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AE10B6-A873-B501-9923-523BCB1B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596D81-9C12-6D5A-6FB7-10882F3B3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DBFF0F-AC34-503A-D421-94F3AC76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22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112D2A5-BD87-0E86-416E-05FEC9E51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9C7B47-4439-CF4F-D0DD-B9D98798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E38437-2164-DA4B-7BF6-B619C581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30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A70C2F-29DE-C976-5133-3B7DCCF4B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F81273-79E2-5E61-0554-BB4A0523A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9FE9FF-E067-D45F-8DD3-5F8D69820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91C10A-CF4B-CFE4-0B4B-58853132D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CEF930-E1A6-464E-2D41-60EA708F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BD2676-6686-AAE9-2129-81E0FC825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69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0F1E2-F0B4-EF85-67E5-A086D39E8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59AA65-E5F7-0988-0893-AFCEB36C4C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34F456-C522-3B8A-7366-F735E1737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EDBC99-484B-1783-534B-AE84D1BB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47083D-D203-C9F5-17EA-10D25454D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B37D83-D7EA-6C3C-947F-16840455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31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CE779-B37B-4A70-1A5B-F688FC26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8E2599-A53E-A7B4-4F02-A3F7979AB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0E2E8-C6BA-160E-5D55-73C0D08D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B7244-B2FF-897B-06FC-658E8823D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2BDD2B-1747-487C-1175-5A68028FA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3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B7B52D0-862E-D549-710A-3195016F01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D23E64-D4FD-9FB1-152A-A58188E0F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0B609-E559-13F5-F393-8329CBD87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C2EF13-0755-B5B8-B5E8-560C1FC8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C200ED-D6DB-9E11-4B6A-1668F6410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82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473E8-4197-3DD9-87C3-6D2B1E92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1B3E07-BFA7-0755-446B-8117D8D8A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799011-B94C-A33F-D643-F3CEB6CF8A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9C7B27-9769-4EF3-A7C8-E5EFBF1C5A51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2B028D-8F40-C89F-544D-D9EDFD0E3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DE5BE-0269-51DF-E6AC-613697C3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ED661-CE0F-4DBA-A660-122D362F1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83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5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0133FF3-3102-E3E7-0FF6-5E512B29AAEA}"/>
              </a:ext>
            </a:extLst>
          </p:cNvPr>
          <p:cNvSpPr/>
          <p:nvPr/>
        </p:nvSpPr>
        <p:spPr>
          <a:xfrm>
            <a:off x="1583331" y="802718"/>
            <a:ext cx="9025337" cy="4746503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Запуск речи</a:t>
            </a:r>
          </a:p>
          <a:p>
            <a:pPr algn="ctr"/>
            <a:r>
              <a:rPr lang="ru-RU" sz="5400" dirty="0">
                <a:solidFill>
                  <a:srgbClr val="C00000"/>
                </a:solidFill>
                <a:latin typeface="Gabriola" panose="04040605051002020D02" pitchFamily="82" charset="0"/>
              </a:rPr>
              <a:t>Мила и Тёпа знакомятся</a:t>
            </a:r>
          </a:p>
          <a:p>
            <a:pPr algn="ctr"/>
            <a:r>
              <a:rPr lang="ru-RU" sz="8000" dirty="0">
                <a:solidFill>
                  <a:srgbClr val="FFFF00"/>
                </a:solidFill>
                <a:latin typeface="Gabriola" panose="04040605051002020D02" pitchFamily="82" charset="0"/>
              </a:rPr>
              <a:t>«Потерянная игрушка»</a:t>
            </a:r>
          </a:p>
        </p:txBody>
      </p:sp>
    </p:spTree>
    <p:extLst>
      <p:ext uri="{BB962C8B-B14F-4D97-AF65-F5344CB8AC3E}">
        <p14:creationId xmlns:p14="http://schemas.microsoft.com/office/powerpoint/2010/main" val="2155107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39A062-E42B-F907-FF32-510F2D01F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7" name="Рисунок 6" descr="Изображение выглядит как девочк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7CAE0A-A155-09AA-12FA-6C2F9B1CA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40" y="130876"/>
            <a:ext cx="4572000" cy="685800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5949616-2883-F1E3-00AE-8BE56D755A59}"/>
              </a:ext>
            </a:extLst>
          </p:cNvPr>
          <p:cNvGrpSpPr/>
          <p:nvPr/>
        </p:nvGrpSpPr>
        <p:grpSpPr>
          <a:xfrm>
            <a:off x="4444771" y="378473"/>
            <a:ext cx="3713441" cy="2210477"/>
            <a:chOff x="4392780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C65A277-296A-A9CE-AC5F-405078E7F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C3FA4F-46C4-A506-5116-8F3C31213E34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Привет! Я МИ-ЛА, а ты? 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Давай играть?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8796D93-F7EC-1774-1F42-8406BCD2CB45}"/>
              </a:ext>
            </a:extLst>
          </p:cNvPr>
          <p:cNvGrpSpPr/>
          <p:nvPr/>
        </p:nvGrpSpPr>
        <p:grpSpPr>
          <a:xfrm>
            <a:off x="4728693" y="2874977"/>
            <a:ext cx="3035266" cy="1990356"/>
            <a:chOff x="4392780" y="483860"/>
            <a:chExt cx="3713441" cy="2210477"/>
          </a:xfrm>
        </p:grpSpPr>
        <p:pic>
          <p:nvPicPr>
            <p:cNvPr id="15" name="Рисунок 1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A487AD8-6573-CB07-CB15-E3FE69677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4EB373-88D7-B0CA-AA4E-C387748C007E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Ав-ав! Я ТЁ-ПА</a:t>
              </a:r>
            </a:p>
          </p:txBody>
        </p:sp>
      </p:grpSp>
      <p:pic>
        <p:nvPicPr>
          <p:cNvPr id="9" name="Рисунок 8" descr="Изображение выглядит как игрушка, собака, Мягкая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3D2144-DE85-943F-F033-6CF62480CB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65" y="2009064"/>
            <a:ext cx="4217112" cy="632566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8828E1-ECFD-ABD8-D90F-7CBE939F9F1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0B74CA-80EC-A200-C6F7-AF16904A33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11822A5-5E26-1AE2-A44D-C682AFE0940A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Побуждение: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взрослый: </a:t>
            </a:r>
            <a:r>
              <a:rPr lang="ru-RU" i="1" dirty="0"/>
              <a:t>ав-ав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ждём любую реакцию ребёнка</a:t>
            </a:r>
          </a:p>
        </p:txBody>
      </p:sp>
    </p:spTree>
    <p:extLst>
      <p:ext uri="{BB962C8B-B14F-4D97-AF65-F5344CB8AC3E}">
        <p14:creationId xmlns:p14="http://schemas.microsoft.com/office/powerpoint/2010/main" val="124938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39A062-E42B-F907-FF32-510F2D01F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9CB78F-5446-DBCE-1F92-A6F2F2823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pic>
        <p:nvPicPr>
          <p:cNvPr id="4" name="Рисунок 3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006FF6-FD3A-DE8A-7315-06627AFE274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75D4B49-796C-F369-D853-E705B4F9F4A8}"/>
              </a:ext>
            </a:extLst>
          </p:cNvPr>
          <p:cNvSpPr/>
          <p:nvPr/>
        </p:nvSpPr>
        <p:spPr>
          <a:xfrm>
            <a:off x="791115" y="179312"/>
            <a:ext cx="2824605" cy="15984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/>
              <a:t>👉 Задание:</a:t>
            </a:r>
          </a:p>
          <a:p>
            <a:r>
              <a:rPr lang="ru-RU"/>
              <a:t>«Покажи Тёпу»</a:t>
            </a:r>
          </a:p>
          <a:p>
            <a:r>
              <a:rPr lang="ru-RU"/>
              <a:t>«Пожалей Тёпу» (погладить экран / игрушку)</a:t>
            </a:r>
          </a:p>
        </p:txBody>
      </p:sp>
      <p:pic>
        <p:nvPicPr>
          <p:cNvPr id="10" name="Рисунок 9" descr="Изображение выглядит как игрушка, собака, Фигурка животног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BD6ECCA-5314-433A-23A8-D8687777D1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5" y="-139391"/>
            <a:ext cx="10287000" cy="685800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17111E1-D522-36A4-25D1-5C080EBA5FD5}"/>
              </a:ext>
            </a:extLst>
          </p:cNvPr>
          <p:cNvGrpSpPr/>
          <p:nvPr/>
        </p:nvGrpSpPr>
        <p:grpSpPr>
          <a:xfrm>
            <a:off x="7535707" y="642386"/>
            <a:ext cx="3199767" cy="2218661"/>
            <a:chOff x="4392780" y="483860"/>
            <a:chExt cx="3713441" cy="2210477"/>
          </a:xfrm>
        </p:grpSpPr>
        <p:pic>
          <p:nvPicPr>
            <p:cNvPr id="12" name="Рисунок 11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37F4852-86F3-6ECB-4E0E-568105BB0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70E39A-843C-2703-5E1B-8AF4D7ED352E}"/>
                </a:ext>
              </a:extLst>
            </p:cNvPr>
            <p:cNvSpPr txBox="1"/>
            <p:nvPr/>
          </p:nvSpPr>
          <p:spPr>
            <a:xfrm>
              <a:off x="4676702" y="991181"/>
              <a:ext cx="3106169" cy="119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ОЙ-ОЙ-ОЙ</a:t>
              </a:r>
            </a:p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АВ!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503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39A062-E42B-F907-FF32-510F2D01F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9CB78F-5446-DBCE-1F92-A6F2F2823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pic>
        <p:nvPicPr>
          <p:cNvPr id="4" name="Рисунок 3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006FF6-FD3A-DE8A-7315-06627AFE274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собака, мультфильм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562644-BCA6-7E85-B91A-5D77F2809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" y="-203259"/>
            <a:ext cx="10287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D1C8FF-7BF9-227C-E095-B1901CE1CA13}"/>
              </a:ext>
            </a:extLst>
          </p:cNvPr>
          <p:cNvSpPr txBox="1"/>
          <p:nvPr/>
        </p:nvSpPr>
        <p:spPr>
          <a:xfrm>
            <a:off x="4229972" y="-55841"/>
            <a:ext cx="4355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Что потерял Тёпа?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B6F81BA-6A04-90F8-78AE-4AECF668FC2C}"/>
              </a:ext>
            </a:extLst>
          </p:cNvPr>
          <p:cNvGrpSpPr/>
          <p:nvPr/>
        </p:nvGrpSpPr>
        <p:grpSpPr>
          <a:xfrm>
            <a:off x="7589160" y="713600"/>
            <a:ext cx="3199767" cy="2218661"/>
            <a:chOff x="4392780" y="483860"/>
            <a:chExt cx="3713441" cy="2210477"/>
          </a:xfrm>
        </p:grpSpPr>
        <p:pic>
          <p:nvPicPr>
            <p:cNvPr id="9" name="Рисунок 8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1B676EE-647C-BE7A-C683-EA480F5FB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D39CA5-1B1F-F1F1-67E2-707DA3AE7BA5}"/>
                </a:ext>
              </a:extLst>
            </p:cNvPr>
            <p:cNvSpPr txBox="1"/>
            <p:nvPr/>
          </p:nvSpPr>
          <p:spPr>
            <a:xfrm>
              <a:off x="4676703" y="991181"/>
              <a:ext cx="3106169" cy="582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НЕТ, ой!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126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Изображение выглядит как игрушка, Подаро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12E9D9-236F-5519-4F10-1BA5D408B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82" b="89941" l="9961" r="89974">
                        <a14:foregroundMark x1="53060" y1="9766" x2="47266" y2="9082"/>
                        <a14:foregroundMark x1="47266" y1="9082" x2="45898" y2="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420" y="489637"/>
            <a:ext cx="4772924" cy="3181949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39A062-E42B-F907-FF32-510F2D01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4" name="Рисунок 3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006FF6-FD3A-DE8A-7315-06627AFE274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D1C8FF-7BF9-227C-E095-B1901CE1CA13}"/>
              </a:ext>
            </a:extLst>
          </p:cNvPr>
          <p:cNvSpPr txBox="1"/>
          <p:nvPr/>
        </p:nvSpPr>
        <p:spPr>
          <a:xfrm>
            <a:off x="4229972" y="-55841"/>
            <a:ext cx="4355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Ищем игрушку</a:t>
            </a:r>
          </a:p>
        </p:txBody>
      </p:sp>
      <p:pic>
        <p:nvPicPr>
          <p:cNvPr id="11" name="Рисунок 10" descr="Изображение выглядит как девочка, игрушка, мультфильм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E694412-B6AB-94A7-B28F-C86FABE62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71" y="278371"/>
            <a:ext cx="4945372" cy="7418058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730BEAC-1A14-61F6-BF81-70FD5DDE2668}"/>
              </a:ext>
            </a:extLst>
          </p:cNvPr>
          <p:cNvGrpSpPr/>
          <p:nvPr/>
        </p:nvGrpSpPr>
        <p:grpSpPr>
          <a:xfrm>
            <a:off x="4723771" y="713600"/>
            <a:ext cx="3467549" cy="2345331"/>
            <a:chOff x="4392780" y="483860"/>
            <a:chExt cx="3713441" cy="2210477"/>
          </a:xfrm>
        </p:grpSpPr>
        <p:pic>
          <p:nvPicPr>
            <p:cNvPr id="13" name="Рисунок 12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FEF81C4-BCDE-C9CD-A52F-5EF30529B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1D0FE4-DBD4-6010-92C4-12D72F9EAD59}"/>
                </a:ext>
              </a:extLst>
            </p:cNvPr>
            <p:cNvSpPr txBox="1"/>
            <p:nvPr/>
          </p:nvSpPr>
          <p:spPr>
            <a:xfrm>
              <a:off x="4618952" y="844951"/>
              <a:ext cx="3174342" cy="1305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ВОТ ТАМ! </a:t>
              </a:r>
            </a:p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Давай откроем коробки и найдем мяч.</a:t>
              </a:r>
            </a:p>
          </p:txBody>
        </p:sp>
      </p:grpSp>
      <p:pic>
        <p:nvPicPr>
          <p:cNvPr id="15" name="Рисунок 14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9123EA-196C-DD46-7B4D-B0F800F3B7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03CCEF-AA28-4429-373F-C3C8DB231B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7" t="28600" r="36068" b="30484"/>
          <a:stretch/>
        </p:blipFill>
        <p:spPr>
          <a:xfrm>
            <a:off x="392469" y="329094"/>
            <a:ext cx="3341175" cy="3162936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3D728F5-AEDA-6CF9-885C-9603FB95D6BF}"/>
              </a:ext>
            </a:extLst>
          </p:cNvPr>
          <p:cNvSpPr/>
          <p:nvPr/>
        </p:nvSpPr>
        <p:spPr>
          <a:xfrm>
            <a:off x="786736" y="83761"/>
            <a:ext cx="3856025" cy="13401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«Где игрушка?»</a:t>
            </a:r>
          </a:p>
          <a:p>
            <a:r>
              <a:rPr lang="ru-RU" dirty="0"/>
              <a:t>взрослый показывает → ребёнок выбирает</a:t>
            </a:r>
          </a:p>
          <a:p>
            <a:r>
              <a:rPr lang="ru-RU" dirty="0"/>
              <a:t>Побуждение: </a:t>
            </a:r>
            <a:r>
              <a:rPr lang="ru-RU" i="1" dirty="0"/>
              <a:t>да</a:t>
            </a:r>
            <a:r>
              <a:rPr lang="ru-RU" dirty="0"/>
              <a:t>, </a:t>
            </a:r>
            <a:r>
              <a:rPr lang="ru-RU" i="1" dirty="0"/>
              <a:t>нет.</a:t>
            </a:r>
            <a:endParaRPr lang="ru-RU" dirty="0"/>
          </a:p>
        </p:txBody>
      </p:sp>
      <p:pic>
        <p:nvPicPr>
          <p:cNvPr id="21" name="Рисунок 20" descr="Изображение выглядит как игрушка, Подаро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C12B82-9A97-B65E-7177-F89F3C461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82" b="89941" l="9961" r="89974">
                        <a14:foregroundMark x1="53060" y1="9766" x2="47266" y2="9082"/>
                        <a14:foregroundMark x1="47266" y1="9082" x2="45898" y2="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988" y="3704490"/>
            <a:ext cx="4772924" cy="3181949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B96D54-C01B-2324-251B-DC43B31915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37" t="16752" b="25089"/>
          <a:stretch/>
        </p:blipFill>
        <p:spPr>
          <a:xfrm>
            <a:off x="-80620" y="2692067"/>
            <a:ext cx="3812618" cy="3988564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игрушка, Подарок, коро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300B0E-DAC5-E23A-506E-1D2D3BD5B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82" b="89941" l="9961" r="89974">
                        <a14:foregroundMark x1="53060" y1="9766" x2="47266" y2="9082"/>
                        <a14:foregroundMark x1="47266" y1="9082" x2="45898" y2="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834" y="2790151"/>
            <a:ext cx="4530943" cy="3020628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5CEC8B-A15C-C12B-87BE-6318B519E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8" r="64620" b="27972"/>
          <a:stretch/>
        </p:blipFill>
        <p:spPr>
          <a:xfrm>
            <a:off x="3248927" y="1952195"/>
            <a:ext cx="3639525" cy="369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1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B48D4D-9F52-2318-3900-415858E01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A65F7D-096D-C482-52A0-2D778D8C0D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собака, Игрушка для собаки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0C8C4E-899D-A20C-9A6E-4874137423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56" y="963261"/>
            <a:ext cx="9302798" cy="6201865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67B4ECE-031D-3762-305D-E3A260A12732}"/>
              </a:ext>
            </a:extLst>
          </p:cNvPr>
          <p:cNvGrpSpPr/>
          <p:nvPr/>
        </p:nvGrpSpPr>
        <p:grpSpPr>
          <a:xfrm>
            <a:off x="7774487" y="1090528"/>
            <a:ext cx="3199767" cy="2218661"/>
            <a:chOff x="4392780" y="483860"/>
            <a:chExt cx="3713441" cy="2210477"/>
          </a:xfrm>
        </p:grpSpPr>
        <p:pic>
          <p:nvPicPr>
            <p:cNvPr id="7" name="Рисунок 6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E993E3-BF11-CC50-053A-32DE3A778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A20A62-D4E5-3E94-162B-A2EC69BC6AAB}"/>
                </a:ext>
              </a:extLst>
            </p:cNvPr>
            <p:cNvSpPr txBox="1"/>
            <p:nvPr/>
          </p:nvSpPr>
          <p:spPr>
            <a:xfrm>
              <a:off x="4676703" y="991181"/>
              <a:ext cx="3106169" cy="1073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УРА!</a:t>
              </a:r>
            </a:p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Ав-ав-</a:t>
              </a:r>
              <a:r>
                <a:rPr lang="ru-RU" sz="3200" b="1" dirty="0" err="1">
                  <a:latin typeface="Gabriola" panose="04040605051002020D02" pitchFamily="82" charset="0"/>
                </a:rPr>
                <a:t>ав</a:t>
              </a:r>
              <a:r>
                <a:rPr lang="ru-RU" sz="3200" b="1" dirty="0">
                  <a:latin typeface="Gabriola" panose="04040605051002020D02" pitchFamily="82" charset="0"/>
                </a:rPr>
                <a:t>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ABC22DC-DAB8-EBD8-3D9E-1C1812CE369A}"/>
              </a:ext>
            </a:extLst>
          </p:cNvPr>
          <p:cNvSpPr txBox="1"/>
          <p:nvPr/>
        </p:nvSpPr>
        <p:spPr>
          <a:xfrm>
            <a:off x="4676702" y="-53704"/>
            <a:ext cx="37762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Нашли мяч</a:t>
            </a:r>
          </a:p>
        </p:txBody>
      </p:sp>
    </p:spTree>
    <p:extLst>
      <p:ext uri="{BB962C8B-B14F-4D97-AF65-F5344CB8AC3E}">
        <p14:creationId xmlns:p14="http://schemas.microsoft.com/office/powerpoint/2010/main" val="111427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B48D4D-9F52-2318-3900-415858E01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A65F7D-096D-C482-52A0-2D778D8C0D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7B5E95-82D1-9E08-237F-C59002ECDE83}"/>
              </a:ext>
            </a:extLst>
          </p:cNvPr>
          <p:cNvSpPr txBox="1"/>
          <p:nvPr/>
        </p:nvSpPr>
        <p:spPr>
          <a:xfrm>
            <a:off x="4516158" y="-139391"/>
            <a:ext cx="3622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Поиграем с мячом</a:t>
            </a:r>
          </a:p>
        </p:txBody>
      </p:sp>
      <p:pic>
        <p:nvPicPr>
          <p:cNvPr id="6" name="Рисунок 5" descr="Изображение выглядит как игрушка, собака, Мягкая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F6DFAD-5ED1-EF86-419F-C30D2E73A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13742" y="-446730"/>
            <a:ext cx="5097839" cy="7646758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AE3C3BD-8FF9-0277-5517-C032CB8AA4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8" r="64620" b="27972"/>
          <a:stretch/>
        </p:blipFill>
        <p:spPr>
          <a:xfrm>
            <a:off x="4770599" y="2168580"/>
            <a:ext cx="3639525" cy="369375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E76F024-7030-F13A-22CB-9934D288D216}"/>
              </a:ext>
            </a:extLst>
          </p:cNvPr>
          <p:cNvSpPr/>
          <p:nvPr/>
        </p:nvSpPr>
        <p:spPr>
          <a:xfrm>
            <a:off x="357965" y="308970"/>
            <a:ext cx="2867679" cy="92138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+mj-lt"/>
              </a:rPr>
              <a:t>Звукоподражание: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tx1"/>
                </a:solidFill>
                <a:latin typeface="+mj-lt"/>
              </a:rPr>
              <a:t>бум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tx1"/>
                </a:solidFill>
                <a:latin typeface="+mj-lt"/>
              </a:rPr>
              <a:t>топ-топ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 (катим)</a:t>
            </a:r>
          </a:p>
        </p:txBody>
      </p:sp>
    </p:spTree>
    <p:extLst>
      <p:ext uri="{BB962C8B-B14F-4D97-AF65-F5344CB8AC3E}">
        <p14:creationId xmlns:p14="http://schemas.microsoft.com/office/powerpoint/2010/main" val="265900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0.11796 0.05648 C -0.14231 0.06945 -0.1789 0.07639 -0.21757 0.07639 C -0.26132 0.07639 -0.29661 0.06945 -0.32096 0.05648 L -0.43854 -2.96296E-6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27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B48D4D-9F52-2318-3900-415858E01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3" name="Рисунок 2" descr="Изображение выглядит как логотип, символ, Графика, круг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A65F7D-096D-C482-52A0-2D778D8C0D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129" y="6202204"/>
            <a:ext cx="656404" cy="6557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309A6D-2752-E31D-248C-E9B8970E02D2}"/>
              </a:ext>
            </a:extLst>
          </p:cNvPr>
          <p:cNvSpPr txBox="1"/>
          <p:nvPr/>
        </p:nvSpPr>
        <p:spPr>
          <a:xfrm>
            <a:off x="4858187" y="0"/>
            <a:ext cx="3441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Покормим Тёпу</a:t>
            </a:r>
          </a:p>
        </p:txBody>
      </p:sp>
      <p:pic>
        <p:nvPicPr>
          <p:cNvPr id="7" name="Рисунок 6" descr="Изображение выглядит как игрушка, Фигурка животного, собака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D477C4-53B8-E358-F9EA-37E607A82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3" t="6514" r="14724" b="-3766"/>
          <a:stretch/>
        </p:blipFill>
        <p:spPr>
          <a:xfrm>
            <a:off x="-62821" y="646331"/>
            <a:ext cx="5017499" cy="53554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руг, иллюстрация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ADF1B42-C5BB-52D9-4AFD-DA485A2BEE0D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47" b="94898" l="3716" r="98719">
                        <a14:foregroundMark x1="25625" y1="10000" x2="66944" y2="18571"/>
                        <a14:foregroundMark x1="66944" y1="18571" x2="78475" y2="29490"/>
                        <a14:foregroundMark x1="19795" y1="32143" x2="70916" y2="23469"/>
                        <a14:foregroundMark x1="70916" y1="23469" x2="77066" y2="26327"/>
                        <a14:foregroundMark x1="77066" y1="26327" x2="77258" y2="26837"/>
                        <a14:foregroundMark x1="85714" y1="44388" x2="89110" y2="62653"/>
                        <a14:foregroundMark x1="48815" y1="58673" x2="48815" y2="78673"/>
                        <a14:foregroundMark x1="11019" y1="42449" x2="5125" y2="64592"/>
                        <a14:foregroundMark x1="5125" y1="64592" x2="6214" y2="76327"/>
                        <a14:foregroundMark x1="6214" y1="76327" x2="11915" y2="83776"/>
                        <a14:foregroundMark x1="11915" y1="83776" x2="32543" y2="93980"/>
                        <a14:foregroundMark x1="32543" y1="93980" x2="46188" y2="96122"/>
                        <a14:foregroundMark x1="46188" y1="96122" x2="56118" y2="94898"/>
                        <a14:foregroundMark x1="56118" y1="94898" x2="57719" y2="79592"/>
                        <a14:foregroundMark x1="57719" y1="79592" x2="61371" y2="67245"/>
                        <a14:foregroundMark x1="90903" y1="48673" x2="94619" y2="53265"/>
                        <a14:foregroundMark x1="94619" y1="53265" x2="96220" y2="68061"/>
                        <a14:foregroundMark x1="96220" y1="68061" x2="92633" y2="74592"/>
                        <a14:foregroundMark x1="83088" y1="85102" x2="75529" y2="92143"/>
                        <a14:foregroundMark x1="75529" y1="92143" x2="70532" y2="94388"/>
                        <a14:foregroundMark x1="3716" y1="50918" x2="4933" y2="71429"/>
                        <a14:foregroundMark x1="20884" y1="11429" x2="14222" y2="18776"/>
                        <a14:foregroundMark x1="14222" y1="18776" x2="12108" y2="25714"/>
                        <a14:foregroundMark x1="12108" y1="25714" x2="16464" y2="36837"/>
                        <a14:foregroundMark x1="6150" y1="44694" x2="3908" y2="49490"/>
                        <a14:foregroundMark x1="53491" y1="2347" x2="81614" y2="13980"/>
                        <a14:foregroundMark x1="81614" y1="13980" x2="85906" y2="18265"/>
                        <a14:foregroundMark x1="82896" y1="36633" x2="75016" y2="43776"/>
                        <a14:foregroundMark x1="75016" y1="43776" x2="40167" y2="48061"/>
                        <a14:foregroundMark x1="40167" y1="48061" x2="20500" y2="40612"/>
                        <a14:foregroundMark x1="20500" y1="40612" x2="16720" y2="36429"/>
                        <a14:foregroundMark x1="25176" y1="7449" x2="46316" y2="3061"/>
                        <a14:foregroundMark x1="46316" y1="3061" x2="52915" y2="3163"/>
                        <a14:foregroundMark x1="95003" y1="47653" x2="98527" y2="55000"/>
                        <a14:foregroundMark x1="98527" y1="55000" x2="98719" y2="61735"/>
                        <a14:foregroundMark x1="63869" y1="30000" x2="82191" y2="35612"/>
                        <a14:foregroundMark x1="85778" y1="19388" x2="83921" y2="33980"/>
                        <a14:foregroundMark x1="83921" y1="33980" x2="83408" y2="34796"/>
                        <a14:foregroundMark x1="27867" y1="16633" x2="19923" y2="27245"/>
                        <a14:foregroundMark x1="33184" y1="39592" x2="42793" y2="39490"/>
                        <a14:foregroundMark x1="42793" y1="39490" x2="64894" y2="39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23" y="3429000"/>
            <a:ext cx="2974646" cy="18674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2F2128E-1A59-E310-B904-E1ED9D29AF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4600" l="2431" r="99595">
                        <a14:foregroundMark x1="10211" y1="7200" x2="7293" y2="14800"/>
                        <a14:foregroundMark x1="7293" y1="14800" x2="3728" y2="32600"/>
                        <a14:foregroundMark x1="3728" y1="32600" x2="7131" y2="64200"/>
                        <a14:foregroundMark x1="7131" y1="64200" x2="5916" y2="81000"/>
                        <a14:foregroundMark x1="5916" y1="81000" x2="8104" y2="89400"/>
                        <a14:foregroundMark x1="8104" y1="89400" x2="15154" y2="94600"/>
                        <a14:foregroundMark x1="82820" y1="6400" x2="92545" y2="15400"/>
                        <a14:foregroundMark x1="92545" y1="15400" x2="94652" y2="28200"/>
                        <a14:foregroundMark x1="94652" y1="28200" x2="91410" y2="50600"/>
                        <a14:foregroundMark x1="91410" y1="50600" x2="93841" y2="80400"/>
                        <a14:foregroundMark x1="98136" y1="63800" x2="99595" y2="77000"/>
                        <a14:foregroundMark x1="3404" y1="20400" x2="2431" y2="34800"/>
                      </a14:backgroundRemoval>
                    </a14:imgEffect>
                    <a14:imgEffect>
                      <a14:artisticPlasticWrap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232">
            <a:off x="3745216" y="3517422"/>
            <a:ext cx="1611155" cy="65281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82B4968-4808-963F-C4D6-9E26B11233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4600" l="2431" r="99595">
                        <a14:foregroundMark x1="10211" y1="7200" x2="7293" y2="14800"/>
                        <a14:foregroundMark x1="7293" y1="14800" x2="3728" y2="32600"/>
                        <a14:foregroundMark x1="3728" y1="32600" x2="7131" y2="64200"/>
                        <a14:foregroundMark x1="7131" y1="64200" x2="5916" y2="81000"/>
                        <a14:foregroundMark x1="5916" y1="81000" x2="8104" y2="89400"/>
                        <a14:foregroundMark x1="8104" y1="89400" x2="15154" y2="94600"/>
                        <a14:foregroundMark x1="82820" y1="6400" x2="92545" y2="15400"/>
                        <a14:foregroundMark x1="92545" y1="15400" x2="94652" y2="28200"/>
                        <a14:foregroundMark x1="94652" y1="28200" x2="91410" y2="50600"/>
                        <a14:foregroundMark x1="91410" y1="50600" x2="93841" y2="80400"/>
                        <a14:foregroundMark x1="98136" y1="63800" x2="99595" y2="77000"/>
                        <a14:foregroundMark x1="3404" y1="20400" x2="2431" y2="34800"/>
                      </a14:backgroundRemoval>
                    </a14:imgEffect>
                    <a14:imgEffect>
                      <a14:artisticPlasticWrap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232">
            <a:off x="4149100" y="3271954"/>
            <a:ext cx="1611155" cy="6528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E9A5B9-9EBF-3C30-0F96-82A9096F3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4600" l="2431" r="99595">
                        <a14:foregroundMark x1="10211" y1="7200" x2="7293" y2="14800"/>
                        <a14:foregroundMark x1="7293" y1="14800" x2="3728" y2="32600"/>
                        <a14:foregroundMark x1="3728" y1="32600" x2="7131" y2="64200"/>
                        <a14:foregroundMark x1="7131" y1="64200" x2="5916" y2="81000"/>
                        <a14:foregroundMark x1="5916" y1="81000" x2="8104" y2="89400"/>
                        <a14:foregroundMark x1="8104" y1="89400" x2="15154" y2="94600"/>
                        <a14:foregroundMark x1="82820" y1="6400" x2="92545" y2="15400"/>
                        <a14:foregroundMark x1="92545" y1="15400" x2="94652" y2="28200"/>
                        <a14:foregroundMark x1="94652" y1="28200" x2="91410" y2="50600"/>
                        <a14:foregroundMark x1="91410" y1="50600" x2="93841" y2="80400"/>
                        <a14:foregroundMark x1="98136" y1="63800" x2="99595" y2="77000"/>
                        <a14:foregroundMark x1="3404" y1="20400" x2="2431" y2="34800"/>
                      </a14:backgroundRemoval>
                    </a14:imgEffect>
                    <a14:imgEffect>
                      <a14:artisticPlasticWrap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5708">
            <a:off x="4825297" y="3571233"/>
            <a:ext cx="1611155" cy="65281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девочка, мультфильм, платье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4446EE-93DB-5E60-CE50-13669BD375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"/>
          <a:stretch/>
        </p:blipFill>
        <p:spPr>
          <a:xfrm>
            <a:off x="7265584" y="-300867"/>
            <a:ext cx="4454093" cy="7249817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2FF2968-953C-523E-D5AB-C2F0DB761867}"/>
              </a:ext>
            </a:extLst>
          </p:cNvPr>
          <p:cNvGrpSpPr/>
          <p:nvPr/>
        </p:nvGrpSpPr>
        <p:grpSpPr>
          <a:xfrm>
            <a:off x="5587645" y="545479"/>
            <a:ext cx="2719441" cy="2084074"/>
            <a:chOff x="4392780" y="483860"/>
            <a:chExt cx="3713441" cy="2210477"/>
          </a:xfrm>
        </p:grpSpPr>
        <p:pic>
          <p:nvPicPr>
            <p:cNvPr id="21" name="Рисунок 2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7391B26-B08D-7050-1C12-C5F620D51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B9FCA9-4261-8D45-D771-E68C947BBD88}"/>
                </a:ext>
              </a:extLst>
            </p:cNvPr>
            <p:cNvSpPr txBox="1"/>
            <p:nvPr/>
          </p:nvSpPr>
          <p:spPr>
            <a:xfrm>
              <a:off x="4539387" y="809045"/>
              <a:ext cx="3174342" cy="127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latin typeface="Gabriola" panose="04040605051002020D02" pitchFamily="82" charset="0"/>
                </a:rPr>
                <a:t>Дай Тёпе </a:t>
              </a:r>
            </a:p>
            <a:p>
              <a:pPr algn="ctr"/>
              <a:r>
                <a:rPr lang="ru-RU" sz="3600" b="1" dirty="0">
                  <a:latin typeface="Gabriola" panose="04040605051002020D02" pitchFamily="82" charset="0"/>
                </a:rPr>
                <a:t>АМ-АМ.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6597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17565 -0.16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9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-0.17565 -0.16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9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17565 -0.163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9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B48D4D-9F52-2318-3900-415858E01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259" y="-139391"/>
            <a:ext cx="1369741" cy="1369741"/>
          </a:xfrm>
          <a:prstGeom prst="rect">
            <a:avLst/>
          </a:prstGeom>
        </p:spPr>
      </p:pic>
      <p:pic>
        <p:nvPicPr>
          <p:cNvPr id="4" name="Рисунок 3" descr="Изображение выглядит как девочк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E7E99A-811D-3904-409E-0A65DB0EC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40" y="130876"/>
            <a:ext cx="4572000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B456966-B6AF-6C9B-9450-6E9D20A5EBC8}"/>
              </a:ext>
            </a:extLst>
          </p:cNvPr>
          <p:cNvGrpSpPr/>
          <p:nvPr/>
        </p:nvGrpSpPr>
        <p:grpSpPr>
          <a:xfrm>
            <a:off x="4444771" y="378473"/>
            <a:ext cx="3713441" cy="2210477"/>
            <a:chOff x="4392780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E1B982A-7890-4298-17F4-BEC457E3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8A11DF-F9E4-22B7-F02F-6D9B9F68BE54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ПО-КА.</a:t>
              </a:r>
            </a:p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Мы будем тебя ждать!</a:t>
              </a:r>
            </a:p>
          </p:txBody>
        </p:sp>
      </p:grpSp>
      <p:pic>
        <p:nvPicPr>
          <p:cNvPr id="8" name="Рисунок 7" descr="Изображение выглядит как игрушка, собака, Мягкая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ACC4D3-56DD-B510-BEC7-38EA51C9B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65" y="2009064"/>
            <a:ext cx="4217112" cy="632566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A66746C-1E17-5C38-9056-F5BA2F3EAA7E}"/>
              </a:ext>
            </a:extLst>
          </p:cNvPr>
          <p:cNvGrpSpPr/>
          <p:nvPr/>
        </p:nvGrpSpPr>
        <p:grpSpPr>
          <a:xfrm>
            <a:off x="4578367" y="2916858"/>
            <a:ext cx="3035266" cy="1990356"/>
            <a:chOff x="4392780" y="483860"/>
            <a:chExt cx="3713441" cy="2210477"/>
          </a:xfrm>
        </p:grpSpPr>
        <p:pic>
          <p:nvPicPr>
            <p:cNvPr id="10" name="Рисунок 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038EBEB-B031-611E-DF39-B50A4BD82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A1A03B-1E0F-476B-6228-AA6FE6AEB39D}"/>
                </a:ext>
              </a:extLst>
            </p:cNvPr>
            <p:cNvSpPr txBox="1"/>
            <p:nvPr/>
          </p:nvSpPr>
          <p:spPr>
            <a:xfrm>
              <a:off x="4676702" y="991181"/>
              <a:ext cx="3106169" cy="1196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Ав-ав! </a:t>
              </a:r>
            </a:p>
            <a:p>
              <a:pPr algn="ctr"/>
              <a:r>
                <a:rPr lang="ru-RU" sz="3200" b="1" dirty="0">
                  <a:latin typeface="Gabriola" panose="04040605051002020D02" pitchFamily="82" charset="0"/>
                </a:rPr>
                <a:t>ПО-КА.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446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123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2025-12-24T09:42:46Z</dcterms:created>
  <dcterms:modified xsi:type="dcterms:W3CDTF">2025-12-24T10:53:59Z</dcterms:modified>
</cp:coreProperties>
</file>