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8681"/>
    <a:srgbClr val="F0DD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0C4177-9414-4CF3-B21C-7DE899AA1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633CD3-F9CA-46D7-8F83-DE5D053CAD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455D3A-8AF7-4A1B-8833-72B51FE40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2F392-4202-4BA7-94A5-939B0B736D2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5AE829-A71E-412F-807B-0389D69E5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CB60E-E11C-4A6F-8E96-981B8B573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9064-7CA2-4B27-94F1-7AADA108B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547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A4F065-DB3F-47AF-B6ED-ECB262978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C2D31C-7CA6-41D6-8F74-2012A59875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CF69F4-7FAA-4286-8ED9-3B51D0929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2F392-4202-4BA7-94A5-939B0B736D2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982917-5C22-43A8-9E94-D2910A732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1C6A9C-0467-47B4-9E88-18E1D1266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9064-7CA2-4B27-94F1-7AADA108B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497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54D0EA-56C1-4450-BC7E-47BEE0BD1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D402ED-2448-4A58-B5C4-F992BB783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6E000E-730B-49C7-81EF-00DA5E4C3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2F392-4202-4BA7-94A5-939B0B736D2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A8BD64-C649-4695-8E61-BC7F8693F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DA2DC2-35F3-4361-81B7-88CF07366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9064-7CA2-4B27-94F1-7AADA108B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268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F5BB7-22AA-424F-B16E-806760359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4A3931-10E4-4237-A935-66BC53BFB5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1EE807B-283B-4D86-B6E1-BE109B499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42C144F-461C-4D00-B4E6-76BD88401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2F392-4202-4BA7-94A5-939B0B736D2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97FECBD-C4F0-4E73-9871-EFEEA90CD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731F8D-58F0-48CE-AA6E-AEA547928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9064-7CA2-4B27-94F1-7AADA108B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459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1A7A65-4007-4FD4-A1CD-DC4BA9FEB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F84B1D-15A4-4B5C-B550-FD2329F8B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EB4E26C-A12F-4C28-91A0-174C9DD90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011EBF9-8041-4BCE-A1C3-CC5D8F84D8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068EFD1-1BE3-4744-8B0D-6C60FF5635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EFCBF82-2F51-4115-A18E-DA8DE8156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2F392-4202-4BA7-94A5-939B0B736D2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5E30322-2DEF-4386-B338-F808864D9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4D7AF2C-AA97-4CC8-B552-2AE263442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9064-7CA2-4B27-94F1-7AADA108B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521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2A7EA0-3A6D-4E6A-B4EA-3A88D9E40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CE1F6BF-2204-4C65-BD76-A407CD808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2F392-4202-4BA7-94A5-939B0B736D2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956253-BEDE-4947-87B0-03BE3B648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0B9B699-6E2B-471B-B5AE-78798108A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9064-7CA2-4B27-94F1-7AADA108B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61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ED1912C-8B07-4E4F-A13E-7DF465E55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2F392-4202-4BA7-94A5-939B0B736D2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E9CE650-9B96-4E10-B655-69566E429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4332C6-3448-4B7F-BA07-A08756258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9064-7CA2-4B27-94F1-7AADA108B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332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885277-CA54-4F00-9DE3-57CBFFD1A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ECE8D8-35A3-477A-B20E-80AF70D84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29CC18-8415-43D2-B801-7699B1405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C5B2B7-C4A2-4537-9432-647D753CD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2F392-4202-4BA7-94A5-939B0B736D2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3E4916-E192-4384-8BD7-8190115F4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9A0431-F5F5-44A9-8CF9-0955FB668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9064-7CA2-4B27-94F1-7AADA108B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877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0C26FA-E832-4AA1-A93F-5802AE354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9812B3E-9076-4C39-950D-9C8CE1E108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C005AB9-3BD1-440E-90D8-0BEB3625EC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DD3530F-0A5C-4ABD-A15F-9C09C389B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2F392-4202-4BA7-94A5-939B0B736D2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1CCB4E-8776-43FE-816A-B82C335CE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51303E2-BCE2-49AD-8BEA-439093B5F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9064-7CA2-4B27-94F1-7AADA108B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306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9088C-B7A1-4D09-8C39-3E5F654C5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F38EBE9-1D24-4271-BEE7-CE31EB95B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EFA73F-2D90-4E2C-948D-95C2B5468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2F392-4202-4BA7-94A5-939B0B736D2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A8A43A-AF38-4575-9EA7-55BE49B3B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D7D4C7-9189-4050-83A9-780427E6A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9064-7CA2-4B27-94F1-7AADA108B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296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3CBAFD1-A31C-4C7C-B1D0-9E5F6A562E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0EDB9F4-5A71-4185-9798-EAC82A018C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3EF885-B830-423A-BC70-39DB764CB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2F392-4202-4BA7-94A5-939B0B736D2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9D638A-84C5-4E14-AE18-22D08FD80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71CB25-DD6E-4E37-9A1C-0FD4F597F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9064-7CA2-4B27-94F1-7AADA108B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555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BB1A72-5523-41DA-8BA6-475BE342D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5821CA-97B3-4056-AF04-E36E10B2D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BB2CDA-87C4-4613-B6AF-B1386F4E2B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2F392-4202-4BA7-94A5-939B0B736D2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6E592B-2A02-4181-8711-C510F12B10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EC853A-6B74-49E3-B07E-CD02D8A41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49064-7CA2-4B27-94F1-7AADA108B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760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microsoft.com/office/2007/relationships/hdphoto" Target="../media/hdphoto1.wdp"/><Relationship Id="rId10" Type="http://schemas.openxmlformats.org/officeDocument/2006/relationships/image" Target="../media/image12.pn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20.png"/><Relationship Id="rId5" Type="http://schemas.openxmlformats.org/officeDocument/2006/relationships/image" Target="../media/image5.png"/><Relationship Id="rId10" Type="http://schemas.openxmlformats.org/officeDocument/2006/relationships/image" Target="../media/image19.png"/><Relationship Id="rId4" Type="http://schemas.openxmlformats.org/officeDocument/2006/relationships/image" Target="../media/image2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0.png"/><Relationship Id="rId18" Type="http://schemas.openxmlformats.org/officeDocument/2006/relationships/slide" Target="slide6.xml"/><Relationship Id="rId3" Type="http://schemas.openxmlformats.org/officeDocument/2006/relationships/image" Target="../media/image23.png"/><Relationship Id="rId7" Type="http://schemas.microsoft.com/office/2007/relationships/hdphoto" Target="../media/hdphoto3.wdp"/><Relationship Id="rId12" Type="http://schemas.openxmlformats.org/officeDocument/2006/relationships/image" Target="../media/image8.png"/><Relationship Id="rId17" Type="http://schemas.openxmlformats.org/officeDocument/2006/relationships/slide" Target="slide13.xml"/><Relationship Id="rId2" Type="http://schemas.openxmlformats.org/officeDocument/2006/relationships/image" Target="../media/image2.png"/><Relationship Id="rId16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microsoft.com/office/2007/relationships/hdphoto" Target="../media/hdphoto1.wdp"/><Relationship Id="rId5" Type="http://schemas.microsoft.com/office/2007/relationships/hdphoto" Target="../media/hdphoto2.wdp"/><Relationship Id="rId15" Type="http://schemas.openxmlformats.org/officeDocument/2006/relationships/slide" Target="slide8.xml"/><Relationship Id="rId10" Type="http://schemas.openxmlformats.org/officeDocument/2006/relationships/image" Target="../media/image4.png"/><Relationship Id="rId4" Type="http://schemas.openxmlformats.org/officeDocument/2006/relationships/image" Target="../media/image24.png"/><Relationship Id="rId9" Type="http://schemas.microsoft.com/office/2007/relationships/hdphoto" Target="../media/hdphoto4.wdp"/><Relationship Id="rId1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9.png"/><Relationship Id="rId3" Type="http://schemas.openxmlformats.org/officeDocument/2006/relationships/image" Target="../media/image22.png"/><Relationship Id="rId7" Type="http://schemas.openxmlformats.org/officeDocument/2006/relationships/image" Target="../media/image13.png"/><Relationship Id="rId12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4.png"/><Relationship Id="rId5" Type="http://schemas.openxmlformats.org/officeDocument/2006/relationships/image" Target="../media/image14.png"/><Relationship Id="rId10" Type="http://schemas.openxmlformats.org/officeDocument/2006/relationships/image" Target="../media/image28.png"/><Relationship Id="rId4" Type="http://schemas.openxmlformats.org/officeDocument/2006/relationships/image" Target="../media/image10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30.png"/><Relationship Id="rId7" Type="http://schemas.openxmlformats.org/officeDocument/2006/relationships/image" Target="../media/image5.png"/><Relationship Id="rId12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18.png"/><Relationship Id="rId4" Type="http://schemas.openxmlformats.org/officeDocument/2006/relationships/slide" Target="slide5.xml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6.svg"/><Relationship Id="rId4" Type="http://schemas.microsoft.com/office/2007/relationships/hdphoto" Target="../media/hdphoto1.wdp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slide" Target="slide5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4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microsoft.com/office/2007/relationships/hdphoto" Target="../media/hdphoto1.wdp"/><Relationship Id="rId3" Type="http://schemas.openxmlformats.org/officeDocument/2006/relationships/image" Target="../media/image40.png"/><Relationship Id="rId7" Type="http://schemas.openxmlformats.org/officeDocument/2006/relationships/image" Target="../media/image8.png"/><Relationship Id="rId12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slide" Target="slide5.xml"/><Relationship Id="rId5" Type="http://schemas.openxmlformats.org/officeDocument/2006/relationships/image" Target="../media/image41.png"/><Relationship Id="rId10" Type="http://schemas.openxmlformats.org/officeDocument/2006/relationships/image" Target="../media/image28.png"/><Relationship Id="rId4" Type="http://schemas.openxmlformats.org/officeDocument/2006/relationships/image" Target="../media/image31.png"/><Relationship Id="rId9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>
            <a:extLst>
              <a:ext uri="{FF2B5EF4-FFF2-40B4-BE49-F238E27FC236}">
                <a16:creationId xmlns:a16="http://schemas.microsoft.com/office/drawing/2014/main" id="{50878D0A-CAAD-4F26-A0F4-92BC2A542217}"/>
              </a:ext>
            </a:extLst>
          </p:cNvPr>
          <p:cNvSpPr/>
          <p:nvPr/>
        </p:nvSpPr>
        <p:spPr>
          <a:xfrm>
            <a:off x="2523194" y="880024"/>
            <a:ext cx="6902689" cy="4654502"/>
          </a:xfrm>
          <a:prstGeom prst="ellipse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Удивительный мир птиц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3C78FD3-0064-4161-974E-CB02630E5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2473" y="1151020"/>
            <a:ext cx="5706980" cy="570698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6C52A4F-5581-49D0-AF68-DFC428537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738" y="2195907"/>
            <a:ext cx="4762500" cy="4762500"/>
          </a:xfrm>
          <a:prstGeom prst="rect">
            <a:avLst/>
          </a:prstGeom>
        </p:spPr>
      </p:pic>
      <p:pic>
        <p:nvPicPr>
          <p:cNvPr id="13" name="Рисунок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AB7F947-3D5C-45AD-9AF9-167BA05CC7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508" y="4155690"/>
            <a:ext cx="2116126" cy="102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29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узырек для мыслей: облако 2">
            <a:extLst>
              <a:ext uri="{FF2B5EF4-FFF2-40B4-BE49-F238E27FC236}">
                <a16:creationId xmlns:a16="http://schemas.microsoft.com/office/drawing/2014/main" id="{43EA0715-AAA2-44E9-B70E-EB1D34050E2F}"/>
              </a:ext>
            </a:extLst>
          </p:cNvPr>
          <p:cNvSpPr/>
          <p:nvPr/>
        </p:nvSpPr>
        <p:spPr>
          <a:xfrm>
            <a:off x="3609474" y="82502"/>
            <a:ext cx="6091416" cy="4599501"/>
          </a:xfrm>
          <a:prstGeom prst="cloudCallou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Привет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,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малыши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!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Меня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зовут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Аист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Айко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, и я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хочу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рассказать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вам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удивительную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историю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о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птицах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.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Знаете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ли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вы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,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что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птицы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бывают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разные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?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Некоторые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улетают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в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тёплые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края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на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зиму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, а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другие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остаются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с </a:t>
            </a:r>
            <a:r>
              <a:rPr lang="en-US" sz="2000" dirty="0" err="1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нами</a:t>
            </a:r>
            <a:r>
              <a:rPr lang="en-US" sz="2000" dirty="0">
                <a:solidFill>
                  <a:schemeClr val="bg2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!</a:t>
            </a:r>
            <a:endParaRPr lang="en-US" sz="20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230A107-902D-494F-9AB1-2EDE22EB1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56" y="1151020"/>
            <a:ext cx="5706980" cy="5706980"/>
          </a:xfrm>
          <a:prstGeom prst="rect">
            <a:avLst/>
          </a:prstGeom>
        </p:spPr>
      </p:pic>
      <p:pic>
        <p:nvPicPr>
          <p:cNvPr id="4" name="Рисунок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AA1282-58A8-4C79-88F1-2C1DD2D33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886" y="6176996"/>
            <a:ext cx="1241114" cy="60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038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275302B0-F13A-404F-8512-2F6F487DCC71}"/>
              </a:ext>
            </a:extLst>
          </p:cNvPr>
          <p:cNvSpPr/>
          <p:nvPr/>
        </p:nvSpPr>
        <p:spPr>
          <a:xfrm>
            <a:off x="1919324" y="715019"/>
            <a:ext cx="3587701" cy="2426942"/>
          </a:xfrm>
          <a:prstGeom prst="cloudCallou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ts val="3000"/>
              </a:lnSpc>
              <a:buNone/>
            </a:pPr>
            <a:r>
              <a:rPr lang="ru-RU" sz="2000" dirty="0">
                <a:solidFill>
                  <a:schemeClr val="bg2"/>
                </a:solidFill>
                <a:latin typeface="Comic Sans MS" panose="030F0702030302020204" pitchFamily="66" charset="0"/>
              </a:rPr>
              <a:t>Давай узнаем какие птицы считаются перелётными?</a:t>
            </a:r>
            <a:endParaRPr lang="en-US" sz="20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288630-82D9-4584-9E50-699725F7255C}"/>
              </a:ext>
            </a:extLst>
          </p:cNvPr>
          <p:cNvSpPr/>
          <p:nvPr/>
        </p:nvSpPr>
        <p:spPr>
          <a:xfrm>
            <a:off x="2440693" y="199380"/>
            <a:ext cx="6998940" cy="515639"/>
          </a:xfrm>
          <a:prstGeom prst="rec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2"/>
                </a:solidFill>
                <a:latin typeface="Comic Sans MS" panose="030F0702030302020204" pitchFamily="66" charset="0"/>
              </a:rPr>
              <a:t>Перелётные путешественники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A5AF6C-FE18-427C-AD37-E567E2B89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7471" y="1515407"/>
            <a:ext cx="5342593" cy="5342593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195EB8D3-3D4B-4A4E-AE0C-507A48DC6604}"/>
              </a:ext>
            </a:extLst>
          </p:cNvPr>
          <p:cNvGrpSpPr/>
          <p:nvPr/>
        </p:nvGrpSpPr>
        <p:grpSpPr>
          <a:xfrm>
            <a:off x="2370902" y="3716039"/>
            <a:ext cx="1353839" cy="1179953"/>
            <a:chOff x="4132560" y="3236495"/>
            <a:chExt cx="1374465" cy="1184251"/>
          </a:xfrm>
        </p:grpSpPr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6671F93D-807F-4A11-BA96-A472C30B91DD}"/>
                </a:ext>
              </a:extLst>
            </p:cNvPr>
            <p:cNvGrpSpPr/>
            <p:nvPr/>
          </p:nvGrpSpPr>
          <p:grpSpPr>
            <a:xfrm>
              <a:off x="4132560" y="3236495"/>
              <a:ext cx="1374465" cy="1184251"/>
              <a:chOff x="4132560" y="3236495"/>
              <a:chExt cx="1374465" cy="1184251"/>
            </a:xfrm>
          </p:grpSpPr>
          <p:sp>
            <p:nvSpPr>
              <p:cNvPr id="7" name="Блок-схема: узел 6">
                <a:extLst>
                  <a:ext uri="{FF2B5EF4-FFF2-40B4-BE49-F238E27FC236}">
                    <a16:creationId xmlns:a16="http://schemas.microsoft.com/office/drawing/2014/main" id="{70A89ECA-D735-4CA4-B5A2-74F3A1E275FF}"/>
                  </a:ext>
                </a:extLst>
              </p:cNvPr>
              <p:cNvSpPr/>
              <p:nvPr/>
            </p:nvSpPr>
            <p:spPr>
              <a:xfrm>
                <a:off x="4132560" y="3236495"/>
                <a:ext cx="1374465" cy="1184251"/>
              </a:xfrm>
              <a:prstGeom prst="flowChartConnector">
                <a:avLst/>
              </a:prstGeom>
              <a:ln/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6" name="Рисунок 5" descr="Воробей со сплошной заливкой">
                <a:extLst>
                  <a:ext uri="{FF2B5EF4-FFF2-40B4-BE49-F238E27FC236}">
                    <a16:creationId xmlns:a16="http://schemas.microsoft.com/office/drawing/2014/main" id="{4AA52ECF-0AA7-4080-99C1-881EC95882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283241" y="3236495"/>
                <a:ext cx="1046175" cy="1046175"/>
              </a:xfrm>
              <a:prstGeom prst="rect">
                <a:avLst/>
              </a:prstGeom>
            </p:spPr>
          </p:pic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6BCFB2F-F20F-4942-BBB6-18DEE13DC200}"/>
                </a:ext>
              </a:extLst>
            </p:cNvPr>
            <p:cNvSpPr txBox="1"/>
            <p:nvPr/>
          </p:nvSpPr>
          <p:spPr>
            <a:xfrm>
              <a:off x="4452257" y="3942349"/>
              <a:ext cx="8318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Comic Sans MS" panose="030F0702030302020204" pitchFamily="66" charset="0"/>
                </a:rPr>
                <a:t>ЖМИ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1ED52833-84EA-4824-8A2F-18BF429B2934}"/>
              </a:ext>
            </a:extLst>
          </p:cNvPr>
          <p:cNvGrpSpPr/>
          <p:nvPr/>
        </p:nvGrpSpPr>
        <p:grpSpPr>
          <a:xfrm>
            <a:off x="4109431" y="640578"/>
            <a:ext cx="7063022" cy="5882653"/>
            <a:chOff x="4109431" y="640578"/>
            <a:chExt cx="7063022" cy="5882653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9EBC1DF9-C926-4217-9572-F8A8888CC8F2}"/>
                </a:ext>
              </a:extLst>
            </p:cNvPr>
            <p:cNvGrpSpPr/>
            <p:nvPr/>
          </p:nvGrpSpPr>
          <p:grpSpPr>
            <a:xfrm>
              <a:off x="4109431" y="640578"/>
              <a:ext cx="7063022" cy="5882653"/>
              <a:chOff x="4075627" y="620812"/>
              <a:chExt cx="7063022" cy="5882653"/>
            </a:xfrm>
          </p:grpSpPr>
          <p:sp>
            <p:nvSpPr>
              <p:cNvPr id="13" name="Прямоугольник 12">
                <a:extLst>
                  <a:ext uri="{FF2B5EF4-FFF2-40B4-BE49-F238E27FC236}">
                    <a16:creationId xmlns:a16="http://schemas.microsoft.com/office/drawing/2014/main" id="{3682FB6A-F8CC-4D6A-93CD-AE2283D98635}"/>
                  </a:ext>
                </a:extLst>
              </p:cNvPr>
              <p:cNvSpPr/>
              <p:nvPr/>
            </p:nvSpPr>
            <p:spPr>
              <a:xfrm>
                <a:off x="4819507" y="1443789"/>
                <a:ext cx="5739994" cy="4468873"/>
              </a:xfrm>
              <a:prstGeom prst="rect">
                <a:avLst/>
              </a:pr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FA1F9573-33CE-49C9-9708-15A65A8997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5627" y="620812"/>
                <a:ext cx="7063022" cy="5882653"/>
              </a:xfrm>
              <a:prstGeom prst="rect">
                <a:avLst/>
              </a:prstGeom>
            </p:spPr>
          </p:pic>
        </p:grp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099EBA4-3806-4DB3-8482-D8B10B42A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2699" y="1309114"/>
              <a:ext cx="5503914" cy="3665693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9374D83-0A1B-454C-B03C-C03103505548}"/>
                </a:ext>
              </a:extLst>
            </p:cNvPr>
            <p:cNvSpPr txBox="1"/>
            <p:nvPr/>
          </p:nvSpPr>
          <p:spPr>
            <a:xfrm>
              <a:off x="6093213" y="4306015"/>
              <a:ext cx="3281756" cy="707886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Ласточка</a:t>
              </a:r>
              <a:endParaRPr lang="ru-RU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CD07B6C7-4594-45AE-8AC0-506BEC7EBF73}"/>
              </a:ext>
            </a:extLst>
          </p:cNvPr>
          <p:cNvGrpSpPr/>
          <p:nvPr/>
        </p:nvGrpSpPr>
        <p:grpSpPr>
          <a:xfrm>
            <a:off x="4109431" y="640577"/>
            <a:ext cx="7063022" cy="5882653"/>
            <a:chOff x="4109431" y="640578"/>
            <a:chExt cx="7063022" cy="5882653"/>
          </a:xfrm>
        </p:grpSpPr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FDEA7368-33CB-450A-8C92-7B06498430CA}"/>
                </a:ext>
              </a:extLst>
            </p:cNvPr>
            <p:cNvGrpSpPr/>
            <p:nvPr/>
          </p:nvGrpSpPr>
          <p:grpSpPr>
            <a:xfrm>
              <a:off x="4109431" y="640578"/>
              <a:ext cx="7063022" cy="5882653"/>
              <a:chOff x="4075627" y="620812"/>
              <a:chExt cx="7063022" cy="5882653"/>
            </a:xfrm>
          </p:grpSpPr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CA72B172-78B1-46EC-8E67-E92A03AF83B6}"/>
                  </a:ext>
                </a:extLst>
              </p:cNvPr>
              <p:cNvSpPr/>
              <p:nvPr/>
            </p:nvSpPr>
            <p:spPr>
              <a:xfrm>
                <a:off x="4819507" y="1443789"/>
                <a:ext cx="5739994" cy="4468873"/>
              </a:xfrm>
              <a:prstGeom prst="rect">
                <a:avLst/>
              </a:pr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1" name="Рисунок 20">
                <a:extLst>
                  <a:ext uri="{FF2B5EF4-FFF2-40B4-BE49-F238E27FC236}">
                    <a16:creationId xmlns:a16="http://schemas.microsoft.com/office/drawing/2014/main" id="{B6BB68B1-B3A2-4C49-BEA4-C424C63177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5627" y="620812"/>
                <a:ext cx="7063022" cy="5882653"/>
              </a:xfrm>
              <a:prstGeom prst="rect">
                <a:avLst/>
              </a:prstGeom>
            </p:spPr>
          </p:pic>
        </p:grp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13A9486A-AA1B-4CBB-AF01-2B893A651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0905" y="1722925"/>
              <a:ext cx="3126851" cy="3181231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F71C236-3E81-4882-A0B0-0B9E82E37C4C}"/>
                </a:ext>
              </a:extLst>
            </p:cNvPr>
            <p:cNvSpPr txBox="1"/>
            <p:nvPr/>
          </p:nvSpPr>
          <p:spPr>
            <a:xfrm>
              <a:off x="5655445" y="4306015"/>
              <a:ext cx="4165653" cy="830997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Дрозд</a:t>
              </a: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3D0A3353-00A6-4A62-A2CE-7E2BA2460DE8}"/>
              </a:ext>
            </a:extLst>
          </p:cNvPr>
          <p:cNvGrpSpPr/>
          <p:nvPr/>
        </p:nvGrpSpPr>
        <p:grpSpPr>
          <a:xfrm>
            <a:off x="4109431" y="640576"/>
            <a:ext cx="7063022" cy="5882653"/>
            <a:chOff x="4109431" y="640576"/>
            <a:chExt cx="7063022" cy="5882653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08368DD9-891E-4C2D-8F65-D0D34DF3ED40}"/>
                </a:ext>
              </a:extLst>
            </p:cNvPr>
            <p:cNvGrpSpPr/>
            <p:nvPr/>
          </p:nvGrpSpPr>
          <p:grpSpPr>
            <a:xfrm>
              <a:off x="4109431" y="640576"/>
              <a:ext cx="7063022" cy="5882653"/>
              <a:chOff x="4075627" y="620812"/>
              <a:chExt cx="7063022" cy="5882653"/>
            </a:xfrm>
          </p:grpSpPr>
          <p:sp>
            <p:nvSpPr>
              <p:cNvPr id="27" name="Прямоугольник 26">
                <a:extLst>
                  <a:ext uri="{FF2B5EF4-FFF2-40B4-BE49-F238E27FC236}">
                    <a16:creationId xmlns:a16="http://schemas.microsoft.com/office/drawing/2014/main" id="{8567392B-44A7-4C28-BC15-EC12B2F55ADE}"/>
                  </a:ext>
                </a:extLst>
              </p:cNvPr>
              <p:cNvSpPr/>
              <p:nvPr/>
            </p:nvSpPr>
            <p:spPr>
              <a:xfrm>
                <a:off x="4819507" y="1443789"/>
                <a:ext cx="5739994" cy="4468873"/>
              </a:xfrm>
              <a:prstGeom prst="rect">
                <a:avLst/>
              </a:pr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45F933D2-4F67-4DA1-A7B1-4508C42B75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5627" y="620812"/>
                <a:ext cx="7063022" cy="5882653"/>
              </a:xfrm>
              <a:prstGeom prst="rect">
                <a:avLst/>
              </a:prstGeom>
            </p:spPr>
          </p:pic>
        </p:grp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3B85E23F-32E7-4853-9970-DF3CDB4A6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7563" y="1524929"/>
              <a:ext cx="3491935" cy="3273689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566768A-A9D6-4A4F-A769-2E2FD27E6C31}"/>
                </a:ext>
              </a:extLst>
            </p:cNvPr>
            <p:cNvSpPr txBox="1"/>
            <p:nvPr/>
          </p:nvSpPr>
          <p:spPr>
            <a:xfrm>
              <a:off x="6288640" y="4302098"/>
              <a:ext cx="3048593" cy="769441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Журавель</a:t>
              </a:r>
              <a:endParaRPr lang="ru-RU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F8C9DBBC-4975-41CB-9195-E77B5B0F9562}"/>
              </a:ext>
            </a:extLst>
          </p:cNvPr>
          <p:cNvGrpSpPr/>
          <p:nvPr/>
        </p:nvGrpSpPr>
        <p:grpSpPr>
          <a:xfrm>
            <a:off x="4093749" y="623388"/>
            <a:ext cx="7063022" cy="5882653"/>
            <a:chOff x="4093749" y="623388"/>
            <a:chExt cx="7063022" cy="5882653"/>
          </a:xfrm>
        </p:grpSpPr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54E1DD56-2EBC-4E9C-B534-CC679BE0ED3C}"/>
                </a:ext>
              </a:extLst>
            </p:cNvPr>
            <p:cNvGrpSpPr/>
            <p:nvPr/>
          </p:nvGrpSpPr>
          <p:grpSpPr>
            <a:xfrm>
              <a:off x="4093749" y="623388"/>
              <a:ext cx="7063022" cy="5882653"/>
              <a:chOff x="4075627" y="620812"/>
              <a:chExt cx="7063022" cy="5882653"/>
            </a:xfrm>
          </p:grpSpPr>
          <p:sp>
            <p:nvSpPr>
              <p:cNvPr id="34" name="Прямоугольник 33">
                <a:extLst>
                  <a:ext uri="{FF2B5EF4-FFF2-40B4-BE49-F238E27FC236}">
                    <a16:creationId xmlns:a16="http://schemas.microsoft.com/office/drawing/2014/main" id="{2468D03D-3CE6-4469-8C61-CB0BBE1773C1}"/>
                  </a:ext>
                </a:extLst>
              </p:cNvPr>
              <p:cNvSpPr/>
              <p:nvPr/>
            </p:nvSpPr>
            <p:spPr>
              <a:xfrm>
                <a:off x="4819507" y="1443789"/>
                <a:ext cx="5739994" cy="4468873"/>
              </a:xfrm>
              <a:prstGeom prst="rect">
                <a:avLst/>
              </a:pr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35" name="Рисунок 34">
                <a:extLst>
                  <a:ext uri="{FF2B5EF4-FFF2-40B4-BE49-F238E27FC236}">
                    <a16:creationId xmlns:a16="http://schemas.microsoft.com/office/drawing/2014/main" id="{DAA13745-9FCC-4E37-A5CC-F98CA87D3D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5627" y="620812"/>
                <a:ext cx="7063022" cy="5882653"/>
              </a:xfrm>
              <a:prstGeom prst="rect">
                <a:avLst/>
              </a:prstGeom>
            </p:spPr>
          </p:pic>
        </p:grpSp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4E78996D-CEBD-4372-B997-3CE894499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2932" y="1846909"/>
              <a:ext cx="2760007" cy="2747229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022E4C3-B545-4207-885A-EBBB710A403E}"/>
                </a:ext>
              </a:extLst>
            </p:cNvPr>
            <p:cNvSpPr txBox="1"/>
            <p:nvPr/>
          </p:nvSpPr>
          <p:spPr>
            <a:xfrm>
              <a:off x="6185332" y="4306013"/>
              <a:ext cx="3453554" cy="830997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Лебедь</a:t>
              </a:r>
              <a:endParaRPr lang="ru-RU" sz="16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0A6ECC2A-49B8-43D5-BA1E-5E6BC494F137}"/>
              </a:ext>
            </a:extLst>
          </p:cNvPr>
          <p:cNvGrpSpPr/>
          <p:nvPr/>
        </p:nvGrpSpPr>
        <p:grpSpPr>
          <a:xfrm>
            <a:off x="4093749" y="640576"/>
            <a:ext cx="7063022" cy="5882653"/>
            <a:chOff x="4093749" y="640576"/>
            <a:chExt cx="7063022" cy="5882653"/>
          </a:xfrm>
        </p:grpSpPr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556654EE-5B1A-4ACE-BAAE-82AECA503D3F}"/>
                </a:ext>
              </a:extLst>
            </p:cNvPr>
            <p:cNvGrpSpPr/>
            <p:nvPr/>
          </p:nvGrpSpPr>
          <p:grpSpPr>
            <a:xfrm>
              <a:off x="4093749" y="640576"/>
              <a:ext cx="7063022" cy="5882653"/>
              <a:chOff x="4075627" y="620812"/>
              <a:chExt cx="7063022" cy="5882653"/>
            </a:xfrm>
          </p:grpSpPr>
          <p:sp>
            <p:nvSpPr>
              <p:cNvPr id="41" name="Прямоугольник 40">
                <a:extLst>
                  <a:ext uri="{FF2B5EF4-FFF2-40B4-BE49-F238E27FC236}">
                    <a16:creationId xmlns:a16="http://schemas.microsoft.com/office/drawing/2014/main" id="{7FF0AE7A-118A-4561-A285-7DEFB44AFFB0}"/>
                  </a:ext>
                </a:extLst>
              </p:cNvPr>
              <p:cNvSpPr/>
              <p:nvPr/>
            </p:nvSpPr>
            <p:spPr>
              <a:xfrm>
                <a:off x="4819507" y="1443789"/>
                <a:ext cx="5739994" cy="4468873"/>
              </a:xfrm>
              <a:prstGeom prst="rect">
                <a:avLst/>
              </a:pr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2" name="Рисунок 41">
                <a:extLst>
                  <a:ext uri="{FF2B5EF4-FFF2-40B4-BE49-F238E27FC236}">
                    <a16:creationId xmlns:a16="http://schemas.microsoft.com/office/drawing/2014/main" id="{78F63B32-09AF-40D2-87D1-C84CA936C1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5627" y="620812"/>
                <a:ext cx="7063022" cy="5882653"/>
              </a:xfrm>
              <a:prstGeom prst="rect">
                <a:avLst/>
              </a:prstGeom>
            </p:spPr>
          </p:pic>
        </p:grpSp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9C602B4A-D12F-4DBE-A9F5-B3B3C1B0E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7025" y="1722922"/>
              <a:ext cx="4696181" cy="2639176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3E62D86-F443-40E5-9E29-95F7D495495B}"/>
                </a:ext>
              </a:extLst>
            </p:cNvPr>
            <p:cNvSpPr txBox="1"/>
            <p:nvPr/>
          </p:nvSpPr>
          <p:spPr>
            <a:xfrm>
              <a:off x="6108178" y="4284910"/>
              <a:ext cx="3191320" cy="830997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Чиж</a:t>
              </a: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AA78976D-D1BE-42E1-A803-42330E91F98A}"/>
              </a:ext>
            </a:extLst>
          </p:cNvPr>
          <p:cNvGrpSpPr/>
          <p:nvPr/>
        </p:nvGrpSpPr>
        <p:grpSpPr>
          <a:xfrm>
            <a:off x="4093749" y="656401"/>
            <a:ext cx="7063022" cy="5882653"/>
            <a:chOff x="4093749" y="656401"/>
            <a:chExt cx="7063022" cy="5882653"/>
          </a:xfrm>
        </p:grpSpPr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2438A488-E12A-4CAE-887A-21C51A7F1F0D}"/>
                </a:ext>
              </a:extLst>
            </p:cNvPr>
            <p:cNvGrpSpPr/>
            <p:nvPr/>
          </p:nvGrpSpPr>
          <p:grpSpPr>
            <a:xfrm>
              <a:off x="4093749" y="656401"/>
              <a:ext cx="7063022" cy="5882653"/>
              <a:chOff x="4075627" y="620812"/>
              <a:chExt cx="7063022" cy="5882653"/>
            </a:xfrm>
          </p:grpSpPr>
          <p:sp>
            <p:nvSpPr>
              <p:cNvPr id="48" name="Прямоугольник 47">
                <a:extLst>
                  <a:ext uri="{FF2B5EF4-FFF2-40B4-BE49-F238E27FC236}">
                    <a16:creationId xmlns:a16="http://schemas.microsoft.com/office/drawing/2014/main" id="{F5CC1A4F-AA3F-4E99-B604-0B6450BCB8F8}"/>
                  </a:ext>
                </a:extLst>
              </p:cNvPr>
              <p:cNvSpPr/>
              <p:nvPr/>
            </p:nvSpPr>
            <p:spPr>
              <a:xfrm>
                <a:off x="4819507" y="1443789"/>
                <a:ext cx="5739994" cy="4468873"/>
              </a:xfrm>
              <a:prstGeom prst="rect">
                <a:avLst/>
              </a:pr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9" name="Рисунок 48">
                <a:extLst>
                  <a:ext uri="{FF2B5EF4-FFF2-40B4-BE49-F238E27FC236}">
                    <a16:creationId xmlns:a16="http://schemas.microsoft.com/office/drawing/2014/main" id="{CE94B6E3-3FA7-49AF-8350-FA4AD303F8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5627" y="620812"/>
                <a:ext cx="7063022" cy="5882653"/>
              </a:xfrm>
              <a:prstGeom prst="rect">
                <a:avLst/>
              </a:prstGeom>
            </p:spPr>
          </p:pic>
        </p:grpSp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F2800906-A496-47D9-B316-44DDEA09DC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9052" y="1749041"/>
              <a:ext cx="3505199" cy="2919412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26DD04E-F606-474E-B894-1B16DCB2A0D2}"/>
                </a:ext>
              </a:extLst>
            </p:cNvPr>
            <p:cNvSpPr txBox="1"/>
            <p:nvPr/>
          </p:nvSpPr>
          <p:spPr>
            <a:xfrm>
              <a:off x="5650810" y="4302096"/>
              <a:ext cx="4165652" cy="769441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Дикая утка</a:t>
              </a:r>
            </a:p>
          </p:txBody>
        </p: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26C64E70-7ED5-4D8F-9562-C7137551D422}"/>
              </a:ext>
            </a:extLst>
          </p:cNvPr>
          <p:cNvGrpSpPr/>
          <p:nvPr/>
        </p:nvGrpSpPr>
        <p:grpSpPr>
          <a:xfrm>
            <a:off x="4093749" y="638349"/>
            <a:ext cx="7063022" cy="5882653"/>
            <a:chOff x="4093749" y="638349"/>
            <a:chExt cx="7063022" cy="5882653"/>
          </a:xfrm>
        </p:grpSpPr>
        <p:grpSp>
          <p:nvGrpSpPr>
            <p:cNvPr id="54" name="Группа 53">
              <a:extLst>
                <a:ext uri="{FF2B5EF4-FFF2-40B4-BE49-F238E27FC236}">
                  <a16:creationId xmlns:a16="http://schemas.microsoft.com/office/drawing/2014/main" id="{B6139F57-27CE-401D-AA51-4E46A5EA6448}"/>
                </a:ext>
              </a:extLst>
            </p:cNvPr>
            <p:cNvGrpSpPr/>
            <p:nvPr/>
          </p:nvGrpSpPr>
          <p:grpSpPr>
            <a:xfrm>
              <a:off x="4093749" y="638349"/>
              <a:ext cx="7063022" cy="5882653"/>
              <a:chOff x="4075627" y="620812"/>
              <a:chExt cx="7063022" cy="5882653"/>
            </a:xfrm>
          </p:grpSpPr>
          <p:sp>
            <p:nvSpPr>
              <p:cNvPr id="55" name="Прямоугольник 54">
                <a:extLst>
                  <a:ext uri="{FF2B5EF4-FFF2-40B4-BE49-F238E27FC236}">
                    <a16:creationId xmlns:a16="http://schemas.microsoft.com/office/drawing/2014/main" id="{A477B571-12C3-46C5-9A94-7C87243EDF70}"/>
                  </a:ext>
                </a:extLst>
              </p:cNvPr>
              <p:cNvSpPr/>
              <p:nvPr/>
            </p:nvSpPr>
            <p:spPr>
              <a:xfrm>
                <a:off x="4819507" y="1443789"/>
                <a:ext cx="5739994" cy="4468873"/>
              </a:xfrm>
              <a:prstGeom prst="rect">
                <a:avLst/>
              </a:pr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56" name="Рисунок 55">
                <a:extLst>
                  <a:ext uri="{FF2B5EF4-FFF2-40B4-BE49-F238E27FC236}">
                    <a16:creationId xmlns:a16="http://schemas.microsoft.com/office/drawing/2014/main" id="{AE765EA9-C933-4157-9371-C3AA9EF3DB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5627" y="620812"/>
                <a:ext cx="7063022" cy="5882653"/>
              </a:xfrm>
              <a:prstGeom prst="rect">
                <a:avLst/>
              </a:prstGeom>
            </p:spPr>
          </p:pic>
        </p:grp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0B3183D1-EC49-448F-9C64-2B828A9CFE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706" y="1665288"/>
              <a:ext cx="4955611" cy="3000468"/>
            </a:xfrm>
            <a:prstGeom prst="rect">
              <a:avLst/>
            </a:prstGeom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E729517-4215-4A4E-AD68-393E47DAE96B}"/>
                </a:ext>
              </a:extLst>
            </p:cNvPr>
            <p:cNvSpPr txBox="1"/>
            <p:nvPr/>
          </p:nvSpPr>
          <p:spPr>
            <a:xfrm>
              <a:off x="5821351" y="4362098"/>
              <a:ext cx="3847155" cy="769441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Стриж</a:t>
              </a:r>
            </a:p>
          </p:txBody>
        </p:sp>
      </p:grp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061553DA-806C-45D2-A9CD-B15413FB3BF0}"/>
              </a:ext>
            </a:extLst>
          </p:cNvPr>
          <p:cNvGrpSpPr/>
          <p:nvPr/>
        </p:nvGrpSpPr>
        <p:grpSpPr>
          <a:xfrm>
            <a:off x="4093749" y="659267"/>
            <a:ext cx="7063022" cy="5882653"/>
            <a:chOff x="4093749" y="659267"/>
            <a:chExt cx="7063022" cy="5882653"/>
          </a:xfrm>
        </p:grpSpPr>
        <p:grpSp>
          <p:nvGrpSpPr>
            <p:cNvPr id="61" name="Группа 60">
              <a:extLst>
                <a:ext uri="{FF2B5EF4-FFF2-40B4-BE49-F238E27FC236}">
                  <a16:creationId xmlns:a16="http://schemas.microsoft.com/office/drawing/2014/main" id="{1E73C297-D110-43BB-AC61-231259C014DC}"/>
                </a:ext>
              </a:extLst>
            </p:cNvPr>
            <p:cNvGrpSpPr/>
            <p:nvPr/>
          </p:nvGrpSpPr>
          <p:grpSpPr>
            <a:xfrm>
              <a:off x="4093749" y="659267"/>
              <a:ext cx="7063022" cy="5882653"/>
              <a:chOff x="4075627" y="620812"/>
              <a:chExt cx="7063022" cy="5882653"/>
            </a:xfrm>
          </p:grpSpPr>
          <p:sp>
            <p:nvSpPr>
              <p:cNvPr id="62" name="Прямоугольник 61">
                <a:extLst>
                  <a:ext uri="{FF2B5EF4-FFF2-40B4-BE49-F238E27FC236}">
                    <a16:creationId xmlns:a16="http://schemas.microsoft.com/office/drawing/2014/main" id="{176572AF-6C7A-4664-A0B3-D390F92A7246}"/>
                  </a:ext>
                </a:extLst>
              </p:cNvPr>
              <p:cNvSpPr/>
              <p:nvPr/>
            </p:nvSpPr>
            <p:spPr>
              <a:xfrm>
                <a:off x="4819507" y="1443789"/>
                <a:ext cx="5739994" cy="4468873"/>
              </a:xfrm>
              <a:prstGeom prst="rect">
                <a:avLst/>
              </a:pr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3" name="Рисунок 62">
                <a:extLst>
                  <a:ext uri="{FF2B5EF4-FFF2-40B4-BE49-F238E27FC236}">
                    <a16:creationId xmlns:a16="http://schemas.microsoft.com/office/drawing/2014/main" id="{E4C983BC-A41B-4E1B-ADAC-63726D20DF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5627" y="620812"/>
                <a:ext cx="7063022" cy="5882653"/>
              </a:xfrm>
              <a:prstGeom prst="rect">
                <a:avLst/>
              </a:prstGeom>
            </p:spPr>
          </p:pic>
        </p:grpSp>
        <p:pic>
          <p:nvPicPr>
            <p:cNvPr id="65" name="Рисунок 64">
              <a:extLst>
                <a:ext uri="{FF2B5EF4-FFF2-40B4-BE49-F238E27FC236}">
                  <a16:creationId xmlns:a16="http://schemas.microsoft.com/office/drawing/2014/main" id="{A01E869B-D069-4442-896F-52A7D2D99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4518" y="1309114"/>
              <a:ext cx="5414602" cy="4471651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A63B127-FB7B-4C67-8EBD-CBD175FE7F99}"/>
                </a:ext>
              </a:extLst>
            </p:cNvPr>
            <p:cNvSpPr txBox="1"/>
            <p:nvPr/>
          </p:nvSpPr>
          <p:spPr>
            <a:xfrm>
              <a:off x="5862095" y="4310709"/>
              <a:ext cx="364410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Зяблик</a:t>
              </a:r>
            </a:p>
          </p:txBody>
        </p:sp>
      </p:grpSp>
      <p:pic>
        <p:nvPicPr>
          <p:cNvPr id="68" name="Рисунок 6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68943D9-9AB6-4695-813D-78B97473910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886" y="6176996"/>
            <a:ext cx="1241114" cy="60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96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узырек для мыслей: облако 59">
            <a:extLst>
              <a:ext uri="{FF2B5EF4-FFF2-40B4-BE49-F238E27FC236}">
                <a16:creationId xmlns:a16="http://schemas.microsoft.com/office/drawing/2014/main" id="{1519C7DA-0507-4BE1-AE8E-3FD0FA24EF2C}"/>
              </a:ext>
            </a:extLst>
          </p:cNvPr>
          <p:cNvSpPr/>
          <p:nvPr/>
        </p:nvSpPr>
        <p:spPr>
          <a:xfrm>
            <a:off x="1412191" y="701235"/>
            <a:ext cx="3348444" cy="2211935"/>
          </a:xfrm>
          <a:prstGeom prst="cloudCallou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ts val="3000"/>
              </a:lnSpc>
              <a:buNone/>
            </a:pPr>
            <a:r>
              <a:rPr lang="ru-RU" sz="2000" dirty="0">
                <a:solidFill>
                  <a:schemeClr val="bg2"/>
                </a:solidFill>
                <a:latin typeface="Comic Sans MS" panose="030F0702030302020204" pitchFamily="66" charset="0"/>
              </a:rPr>
              <a:t>Давай узнаем какие птицы зимующие.</a:t>
            </a:r>
            <a:endParaRPr lang="en-US" sz="20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Рисунок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F913CDB-95E6-4794-931B-84014E825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886" y="6176996"/>
            <a:ext cx="1241114" cy="6019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A1A66FD-8EE1-4DC8-9B1F-608E413DFA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1471" y="1515407"/>
            <a:ext cx="5342593" cy="5342593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32C9CDD-BF02-4C7D-8B14-2A75F7A88BCB}"/>
              </a:ext>
            </a:extLst>
          </p:cNvPr>
          <p:cNvSpPr/>
          <p:nvPr/>
        </p:nvSpPr>
        <p:spPr>
          <a:xfrm>
            <a:off x="2440693" y="199380"/>
            <a:ext cx="6998940" cy="515639"/>
          </a:xfrm>
          <a:prstGeom prst="rec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/>
              <a:t>Зимующие птицы</a:t>
            </a:r>
            <a:endParaRPr lang="ru-RU" sz="24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CA8D2EB-D1E6-4BDE-8653-2C291B433AE8}"/>
              </a:ext>
            </a:extLst>
          </p:cNvPr>
          <p:cNvGrpSpPr/>
          <p:nvPr/>
        </p:nvGrpSpPr>
        <p:grpSpPr>
          <a:xfrm>
            <a:off x="2370902" y="3716039"/>
            <a:ext cx="1353839" cy="1179953"/>
            <a:chOff x="4132560" y="3236495"/>
            <a:chExt cx="1374465" cy="1184251"/>
          </a:xfrm>
        </p:grpSpPr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FCD1A889-02A8-43FC-B198-AF3F7D86954D}"/>
                </a:ext>
              </a:extLst>
            </p:cNvPr>
            <p:cNvGrpSpPr/>
            <p:nvPr/>
          </p:nvGrpSpPr>
          <p:grpSpPr>
            <a:xfrm>
              <a:off x="4132560" y="3236495"/>
              <a:ext cx="1374465" cy="1184251"/>
              <a:chOff x="4132560" y="3236495"/>
              <a:chExt cx="1374465" cy="1184251"/>
            </a:xfrm>
          </p:grpSpPr>
          <p:sp>
            <p:nvSpPr>
              <p:cNvPr id="14" name="Блок-схема: узел 13">
                <a:extLst>
                  <a:ext uri="{FF2B5EF4-FFF2-40B4-BE49-F238E27FC236}">
                    <a16:creationId xmlns:a16="http://schemas.microsoft.com/office/drawing/2014/main" id="{FB8782B9-0CF1-424A-9A58-F9BB4B8A0B4D}"/>
                  </a:ext>
                </a:extLst>
              </p:cNvPr>
              <p:cNvSpPr/>
              <p:nvPr/>
            </p:nvSpPr>
            <p:spPr>
              <a:xfrm>
                <a:off x="4132560" y="3236495"/>
                <a:ext cx="1374465" cy="1184251"/>
              </a:xfrm>
              <a:prstGeom prst="flowChartConnector">
                <a:avLst/>
              </a:prstGeom>
              <a:ln/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5" name="Рисунок 14" descr="Воробей со сплошной заливкой">
                <a:extLst>
                  <a:ext uri="{FF2B5EF4-FFF2-40B4-BE49-F238E27FC236}">
                    <a16:creationId xmlns:a16="http://schemas.microsoft.com/office/drawing/2014/main" id="{DB91E2ED-BDB7-49E4-A58E-5ACDB383FB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283241" y="3236495"/>
                <a:ext cx="1046175" cy="1046175"/>
              </a:xfrm>
              <a:prstGeom prst="rect">
                <a:avLst/>
              </a:prstGeom>
            </p:spPr>
          </p:pic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8ED769E-1330-4CC3-9D7D-C0EC646B3FBA}"/>
                </a:ext>
              </a:extLst>
            </p:cNvPr>
            <p:cNvSpPr txBox="1"/>
            <p:nvPr/>
          </p:nvSpPr>
          <p:spPr>
            <a:xfrm>
              <a:off x="4452257" y="3942349"/>
              <a:ext cx="8318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Comic Sans MS" panose="030F0702030302020204" pitchFamily="66" charset="0"/>
                </a:rPr>
                <a:t>ЖМИ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E5DAC430-D15C-4BF4-BFA4-4A578A5B3F5B}"/>
              </a:ext>
            </a:extLst>
          </p:cNvPr>
          <p:cNvGrpSpPr/>
          <p:nvPr/>
        </p:nvGrpSpPr>
        <p:grpSpPr>
          <a:xfrm>
            <a:off x="4403726" y="807920"/>
            <a:ext cx="6329286" cy="5428893"/>
            <a:chOff x="3891220" y="1045314"/>
            <a:chExt cx="6329285" cy="5428893"/>
          </a:xfrm>
        </p:grpSpPr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9E4DA3BE-511B-4D07-92F9-D9308CA1FB6A}"/>
                </a:ext>
              </a:extLst>
            </p:cNvPr>
            <p:cNvGrpSpPr/>
            <p:nvPr/>
          </p:nvGrpSpPr>
          <p:grpSpPr>
            <a:xfrm>
              <a:off x="3891220" y="1045314"/>
              <a:ext cx="6329285" cy="5428893"/>
              <a:chOff x="3938914" y="977243"/>
              <a:chExt cx="6745128" cy="5419788"/>
            </a:xfrm>
          </p:grpSpPr>
          <p:sp>
            <p:nvSpPr>
              <p:cNvPr id="18" name="Прямоугольник 17">
                <a:extLst>
                  <a:ext uri="{FF2B5EF4-FFF2-40B4-BE49-F238E27FC236}">
                    <a16:creationId xmlns:a16="http://schemas.microsoft.com/office/drawing/2014/main" id="{CE590B11-F8E0-43FD-909C-F714311DABD4}"/>
                  </a:ext>
                </a:extLst>
              </p:cNvPr>
              <p:cNvSpPr/>
              <p:nvPr/>
            </p:nvSpPr>
            <p:spPr>
              <a:xfrm>
                <a:off x="4039640" y="1051903"/>
                <a:ext cx="6644402" cy="5328271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A8D82D11-4A7E-487C-B295-3919E1C9F1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8914" y="977243"/>
                <a:ext cx="6745128" cy="5419788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pic>
        </p:grp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8D3281D3-5F44-4278-AA27-477C7130177E}"/>
                </a:ext>
              </a:extLst>
            </p:cNvPr>
            <p:cNvGrpSpPr/>
            <p:nvPr/>
          </p:nvGrpSpPr>
          <p:grpSpPr>
            <a:xfrm>
              <a:off x="4348452" y="1213001"/>
              <a:ext cx="5692812" cy="4859845"/>
              <a:chOff x="4303868" y="1238783"/>
              <a:chExt cx="5692812" cy="4859845"/>
            </a:xfrm>
          </p:grpSpPr>
          <p:pic>
            <p:nvPicPr>
              <p:cNvPr id="21" name="Рисунок 20">
                <a:extLst>
                  <a:ext uri="{FF2B5EF4-FFF2-40B4-BE49-F238E27FC236}">
                    <a16:creationId xmlns:a16="http://schemas.microsoft.com/office/drawing/2014/main" id="{1AFFC9DF-3065-4D2D-A86F-2503249D6B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10538" y="1238783"/>
                <a:ext cx="5586142" cy="4238921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1772F08-98B6-4C98-ABB8-4A4A157A6E73}"/>
                  </a:ext>
                </a:extLst>
              </p:cNvPr>
              <p:cNvSpPr txBox="1"/>
              <p:nvPr/>
            </p:nvSpPr>
            <p:spPr>
              <a:xfrm>
                <a:off x="4303868" y="5175298"/>
                <a:ext cx="5630779" cy="923330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5400" dirty="0">
                    <a:solidFill>
                      <a:schemeClr val="bg1"/>
                    </a:solidFill>
                    <a:latin typeface="Comic Sans MS" panose="030F0702030302020204" pitchFamily="66" charset="0"/>
                  </a:rPr>
                  <a:t>Воробей</a:t>
                </a:r>
                <a:endParaRPr lang="ru-RU" dirty="0">
                  <a:solidFill>
                    <a:schemeClr val="bg1"/>
                  </a:solidFill>
                  <a:latin typeface="Comic Sans MS" panose="030F0702030302020204" pitchFamily="66" charset="0"/>
                </a:endParaRPr>
              </a:p>
            </p:txBody>
          </p:sp>
        </p:grp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A570ABB4-F032-44A7-A772-C273B51D3989}"/>
              </a:ext>
            </a:extLst>
          </p:cNvPr>
          <p:cNvGrpSpPr/>
          <p:nvPr/>
        </p:nvGrpSpPr>
        <p:grpSpPr>
          <a:xfrm>
            <a:off x="4408963" y="797811"/>
            <a:ext cx="6399041" cy="5428893"/>
            <a:chOff x="3891220" y="1045314"/>
            <a:chExt cx="6399041" cy="5428893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343B5718-6116-41F1-98CF-54710118ACD7}"/>
                </a:ext>
              </a:extLst>
            </p:cNvPr>
            <p:cNvGrpSpPr/>
            <p:nvPr/>
          </p:nvGrpSpPr>
          <p:grpSpPr>
            <a:xfrm>
              <a:off x="3891220" y="1045314"/>
              <a:ext cx="6329285" cy="5428893"/>
              <a:chOff x="3938914" y="977243"/>
              <a:chExt cx="6745128" cy="5419788"/>
            </a:xfrm>
          </p:grpSpPr>
          <p:sp>
            <p:nvSpPr>
              <p:cNvPr id="30" name="Прямоугольник 29">
                <a:extLst>
                  <a:ext uri="{FF2B5EF4-FFF2-40B4-BE49-F238E27FC236}">
                    <a16:creationId xmlns:a16="http://schemas.microsoft.com/office/drawing/2014/main" id="{B1D2761E-AF85-4D8F-8FB2-F2DF34E9C621}"/>
                  </a:ext>
                </a:extLst>
              </p:cNvPr>
              <p:cNvSpPr/>
              <p:nvPr/>
            </p:nvSpPr>
            <p:spPr>
              <a:xfrm>
                <a:off x="4039640" y="1051903"/>
                <a:ext cx="6644402" cy="5328271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31" name="Рисунок 30">
                <a:extLst>
                  <a:ext uri="{FF2B5EF4-FFF2-40B4-BE49-F238E27FC236}">
                    <a16:creationId xmlns:a16="http://schemas.microsoft.com/office/drawing/2014/main" id="{EC723FF7-189B-434C-9A30-7417C9A42C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8914" y="977243"/>
                <a:ext cx="6745128" cy="5419788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pic>
        </p:grp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B3642530-C94C-4027-AFED-A6F42A00B270}"/>
                </a:ext>
              </a:extLst>
            </p:cNvPr>
            <p:cNvGrpSpPr/>
            <p:nvPr/>
          </p:nvGrpSpPr>
          <p:grpSpPr>
            <a:xfrm>
              <a:off x="4348452" y="1213001"/>
              <a:ext cx="5941809" cy="4859845"/>
              <a:chOff x="4303868" y="1238783"/>
              <a:chExt cx="5941809" cy="4859845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632C5CC4-7B21-4275-89D7-9112039D86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555958" y="1238783"/>
                <a:ext cx="5689719" cy="4238921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996027D-BA13-48E7-8C54-18EF3A3ABCF3}"/>
                  </a:ext>
                </a:extLst>
              </p:cNvPr>
              <p:cNvSpPr txBox="1"/>
              <p:nvPr/>
            </p:nvSpPr>
            <p:spPr>
              <a:xfrm>
                <a:off x="4303868" y="5175298"/>
                <a:ext cx="5630779" cy="923330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5400" dirty="0">
                    <a:solidFill>
                      <a:schemeClr val="bg1"/>
                    </a:solidFill>
                    <a:latin typeface="Comic Sans MS" panose="030F0702030302020204" pitchFamily="66" charset="0"/>
                  </a:rPr>
                  <a:t>Синица</a:t>
                </a:r>
                <a:endParaRPr lang="ru-RU" dirty="0">
                  <a:solidFill>
                    <a:schemeClr val="bg1"/>
                  </a:solidFill>
                  <a:latin typeface="Comic Sans MS" panose="030F0702030302020204" pitchFamily="66" charset="0"/>
                </a:endParaRPr>
              </a:p>
            </p:txBody>
          </p:sp>
        </p:grp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54E3542B-0A83-44C9-BFA8-00300D9867C5}"/>
              </a:ext>
            </a:extLst>
          </p:cNvPr>
          <p:cNvGrpSpPr/>
          <p:nvPr/>
        </p:nvGrpSpPr>
        <p:grpSpPr>
          <a:xfrm>
            <a:off x="4388280" y="821128"/>
            <a:ext cx="6329285" cy="5428893"/>
            <a:chOff x="3891220" y="1045314"/>
            <a:chExt cx="6329285" cy="5428893"/>
          </a:xfrm>
        </p:grpSpPr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F031123C-41F8-4376-8B0B-C250E3EA94ED}"/>
                </a:ext>
              </a:extLst>
            </p:cNvPr>
            <p:cNvGrpSpPr/>
            <p:nvPr/>
          </p:nvGrpSpPr>
          <p:grpSpPr>
            <a:xfrm>
              <a:off x="3891220" y="1045314"/>
              <a:ext cx="6329285" cy="5428893"/>
              <a:chOff x="3938914" y="977243"/>
              <a:chExt cx="6745128" cy="5419788"/>
            </a:xfrm>
          </p:grpSpPr>
          <p:sp>
            <p:nvSpPr>
              <p:cNvPr id="37" name="Прямоугольник 36">
                <a:extLst>
                  <a:ext uri="{FF2B5EF4-FFF2-40B4-BE49-F238E27FC236}">
                    <a16:creationId xmlns:a16="http://schemas.microsoft.com/office/drawing/2014/main" id="{3BEE9945-71C3-4692-BD82-ED9E4920B05F}"/>
                  </a:ext>
                </a:extLst>
              </p:cNvPr>
              <p:cNvSpPr/>
              <p:nvPr/>
            </p:nvSpPr>
            <p:spPr>
              <a:xfrm>
                <a:off x="4039640" y="1051903"/>
                <a:ext cx="6644402" cy="5328271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38" name="Рисунок 37">
                <a:extLst>
                  <a:ext uri="{FF2B5EF4-FFF2-40B4-BE49-F238E27FC236}">
                    <a16:creationId xmlns:a16="http://schemas.microsoft.com/office/drawing/2014/main" id="{C627DB5A-4B2D-43E4-B422-6E1F228D9B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8914" y="977243"/>
                <a:ext cx="6745128" cy="5419788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pic>
        </p:grp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58A2D51F-02DC-466B-9682-23DCB06A8053}"/>
                </a:ext>
              </a:extLst>
            </p:cNvPr>
            <p:cNvGrpSpPr/>
            <p:nvPr/>
          </p:nvGrpSpPr>
          <p:grpSpPr>
            <a:xfrm>
              <a:off x="4348452" y="1213001"/>
              <a:ext cx="5687938" cy="4859845"/>
              <a:chOff x="4303868" y="1238783"/>
              <a:chExt cx="5687938" cy="4859845"/>
            </a:xfrm>
          </p:grpSpPr>
          <p:pic>
            <p:nvPicPr>
              <p:cNvPr id="35" name="Рисунок 34">
                <a:extLst>
                  <a:ext uri="{FF2B5EF4-FFF2-40B4-BE49-F238E27FC236}">
                    <a16:creationId xmlns:a16="http://schemas.microsoft.com/office/drawing/2014/main" id="{9C10D26A-8463-4611-BAD1-5C2D2ACEEB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129204" y="1238783"/>
                <a:ext cx="4862602" cy="4238921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CBAF6C1-80ED-4F9C-9770-53DA2FA1BC60}"/>
                  </a:ext>
                </a:extLst>
              </p:cNvPr>
              <p:cNvSpPr txBox="1"/>
              <p:nvPr/>
            </p:nvSpPr>
            <p:spPr>
              <a:xfrm>
                <a:off x="4303868" y="5175298"/>
                <a:ext cx="5630779" cy="923330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5400" dirty="0">
                    <a:solidFill>
                      <a:schemeClr val="bg1"/>
                    </a:solidFill>
                    <a:latin typeface="Comic Sans MS" panose="030F0702030302020204" pitchFamily="66" charset="0"/>
                  </a:rPr>
                  <a:t>Снегирь</a:t>
                </a:r>
                <a:endParaRPr lang="ru-RU" dirty="0">
                  <a:solidFill>
                    <a:schemeClr val="bg1"/>
                  </a:solidFill>
                  <a:latin typeface="Comic Sans MS" panose="030F0702030302020204" pitchFamily="66" charset="0"/>
                </a:endParaRPr>
              </a:p>
            </p:txBody>
          </p:sp>
        </p:grp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6AF2039D-19BC-4DAD-8B73-1A68E8145E2C}"/>
              </a:ext>
            </a:extLst>
          </p:cNvPr>
          <p:cNvGrpSpPr/>
          <p:nvPr/>
        </p:nvGrpSpPr>
        <p:grpSpPr>
          <a:xfrm>
            <a:off x="4388280" y="801633"/>
            <a:ext cx="6425039" cy="5428893"/>
            <a:chOff x="3891220" y="1045314"/>
            <a:chExt cx="6425039" cy="5428893"/>
          </a:xfrm>
        </p:grpSpPr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3CE5C295-AFCC-42C7-BD56-55FEEAB131A4}"/>
                </a:ext>
              </a:extLst>
            </p:cNvPr>
            <p:cNvGrpSpPr/>
            <p:nvPr/>
          </p:nvGrpSpPr>
          <p:grpSpPr>
            <a:xfrm>
              <a:off x="3891220" y="1045314"/>
              <a:ext cx="6329285" cy="5428893"/>
              <a:chOff x="3938914" y="977243"/>
              <a:chExt cx="6745128" cy="5419788"/>
            </a:xfrm>
          </p:grpSpPr>
          <p:sp>
            <p:nvSpPr>
              <p:cNvPr id="44" name="Прямоугольник 43">
                <a:extLst>
                  <a:ext uri="{FF2B5EF4-FFF2-40B4-BE49-F238E27FC236}">
                    <a16:creationId xmlns:a16="http://schemas.microsoft.com/office/drawing/2014/main" id="{FDA743F2-891A-4D1D-96F2-881EE8E693C8}"/>
                  </a:ext>
                </a:extLst>
              </p:cNvPr>
              <p:cNvSpPr/>
              <p:nvPr/>
            </p:nvSpPr>
            <p:spPr>
              <a:xfrm>
                <a:off x="4039640" y="1051903"/>
                <a:ext cx="6644402" cy="5328271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5" name="Рисунок 44">
                <a:extLst>
                  <a:ext uri="{FF2B5EF4-FFF2-40B4-BE49-F238E27FC236}">
                    <a16:creationId xmlns:a16="http://schemas.microsoft.com/office/drawing/2014/main" id="{FE87A2C3-7D2A-4F5A-A6F7-F5D6230DE5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8914" y="977243"/>
                <a:ext cx="6745128" cy="5419788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pic>
        </p:grpSp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E1F003D8-B824-4938-A987-9458C78A1980}"/>
                </a:ext>
              </a:extLst>
            </p:cNvPr>
            <p:cNvGrpSpPr/>
            <p:nvPr/>
          </p:nvGrpSpPr>
          <p:grpSpPr>
            <a:xfrm>
              <a:off x="4200634" y="1337071"/>
              <a:ext cx="6115625" cy="4735775"/>
              <a:chOff x="4156050" y="1362853"/>
              <a:chExt cx="6115625" cy="4735775"/>
            </a:xfrm>
          </p:grpSpPr>
          <p:pic>
            <p:nvPicPr>
              <p:cNvPr id="42" name="Рисунок 41">
                <a:extLst>
                  <a:ext uri="{FF2B5EF4-FFF2-40B4-BE49-F238E27FC236}">
                    <a16:creationId xmlns:a16="http://schemas.microsoft.com/office/drawing/2014/main" id="{69B8402A-30B8-4B56-8FF5-2A0C600D50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156050" y="1362853"/>
                <a:ext cx="6115625" cy="3795560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pic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DA8F7A9-730A-42B0-AAFA-C0D7BEC90B95}"/>
                  </a:ext>
                </a:extLst>
              </p:cNvPr>
              <p:cNvSpPr txBox="1"/>
              <p:nvPr/>
            </p:nvSpPr>
            <p:spPr>
              <a:xfrm>
                <a:off x="4303868" y="5175298"/>
                <a:ext cx="5630779" cy="923330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5400" dirty="0">
                    <a:solidFill>
                      <a:schemeClr val="bg1"/>
                    </a:solidFill>
                    <a:latin typeface="Comic Sans MS" panose="030F0702030302020204" pitchFamily="66" charset="0"/>
                  </a:rPr>
                  <a:t>Сорока</a:t>
                </a:r>
                <a:endParaRPr lang="ru-RU" dirty="0">
                  <a:solidFill>
                    <a:schemeClr val="bg1"/>
                  </a:solidFill>
                  <a:latin typeface="Comic Sans MS" panose="030F0702030302020204" pitchFamily="66" charset="0"/>
                </a:endParaRPr>
              </a:p>
            </p:txBody>
          </p:sp>
        </p:grpSp>
      </p:grp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9548F2CB-5660-439F-8B1A-8736BC0A1AB1}"/>
              </a:ext>
            </a:extLst>
          </p:cNvPr>
          <p:cNvGrpSpPr/>
          <p:nvPr/>
        </p:nvGrpSpPr>
        <p:grpSpPr>
          <a:xfrm>
            <a:off x="4367596" y="818450"/>
            <a:ext cx="6329285" cy="5428893"/>
            <a:chOff x="3891220" y="1045314"/>
            <a:chExt cx="6329285" cy="5428893"/>
          </a:xfrm>
        </p:grpSpPr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5FA94361-F7AF-493C-A023-1F4C88CDC994}"/>
                </a:ext>
              </a:extLst>
            </p:cNvPr>
            <p:cNvGrpSpPr/>
            <p:nvPr/>
          </p:nvGrpSpPr>
          <p:grpSpPr>
            <a:xfrm>
              <a:off x="3891220" y="1045314"/>
              <a:ext cx="6329285" cy="5428893"/>
              <a:chOff x="3938914" y="977243"/>
              <a:chExt cx="6745128" cy="5419788"/>
            </a:xfrm>
          </p:grpSpPr>
          <p:sp>
            <p:nvSpPr>
              <p:cNvPr id="51" name="Прямоугольник 50">
                <a:extLst>
                  <a:ext uri="{FF2B5EF4-FFF2-40B4-BE49-F238E27FC236}">
                    <a16:creationId xmlns:a16="http://schemas.microsoft.com/office/drawing/2014/main" id="{B07EE0F1-E912-4DE9-99B9-40C6CBBD3395}"/>
                  </a:ext>
                </a:extLst>
              </p:cNvPr>
              <p:cNvSpPr/>
              <p:nvPr/>
            </p:nvSpPr>
            <p:spPr>
              <a:xfrm>
                <a:off x="4039640" y="1051903"/>
                <a:ext cx="6644402" cy="5328271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52" name="Рисунок 51">
                <a:extLst>
                  <a:ext uri="{FF2B5EF4-FFF2-40B4-BE49-F238E27FC236}">
                    <a16:creationId xmlns:a16="http://schemas.microsoft.com/office/drawing/2014/main" id="{42D6C5AD-D7DA-4047-894B-4AC1AF0B56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8914" y="977243"/>
                <a:ext cx="6745128" cy="5419788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pic>
        </p:grpSp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D4B28A3C-F70B-47B1-A24D-746B65B8EB83}"/>
                </a:ext>
              </a:extLst>
            </p:cNvPr>
            <p:cNvGrpSpPr/>
            <p:nvPr/>
          </p:nvGrpSpPr>
          <p:grpSpPr>
            <a:xfrm>
              <a:off x="4348452" y="1213000"/>
              <a:ext cx="5630779" cy="4859846"/>
              <a:chOff x="4303868" y="1238782"/>
              <a:chExt cx="5630779" cy="4859846"/>
            </a:xfrm>
          </p:grpSpPr>
          <p:pic>
            <p:nvPicPr>
              <p:cNvPr id="49" name="Рисунок 48">
                <a:extLst>
                  <a:ext uri="{FF2B5EF4-FFF2-40B4-BE49-F238E27FC236}">
                    <a16:creationId xmlns:a16="http://schemas.microsoft.com/office/drawing/2014/main" id="{996864B5-D708-453C-A2D0-26B4721379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59897" y="1238782"/>
                <a:ext cx="4238921" cy="4238921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512F1DC-6B63-4E5A-AAD3-8C0EE7851F64}"/>
                  </a:ext>
                </a:extLst>
              </p:cNvPr>
              <p:cNvSpPr txBox="1"/>
              <p:nvPr/>
            </p:nvSpPr>
            <p:spPr>
              <a:xfrm>
                <a:off x="4303868" y="5175298"/>
                <a:ext cx="5630779" cy="923330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5400" dirty="0">
                    <a:solidFill>
                      <a:schemeClr val="bg1"/>
                    </a:solidFill>
                    <a:latin typeface="Comic Sans MS" panose="030F0702030302020204" pitchFamily="66" charset="0"/>
                  </a:rPr>
                  <a:t>Дятел</a:t>
                </a:r>
                <a:endParaRPr lang="ru-RU" dirty="0">
                  <a:solidFill>
                    <a:schemeClr val="bg1"/>
                  </a:solidFill>
                  <a:latin typeface="Comic Sans MS" panose="030F0702030302020204" pitchFamily="66" charset="0"/>
                </a:endParaRPr>
              </a:p>
            </p:txBody>
          </p:sp>
        </p:grp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73F850D2-788B-41E8-B93E-D2131939FA2A}"/>
              </a:ext>
            </a:extLst>
          </p:cNvPr>
          <p:cNvGrpSpPr/>
          <p:nvPr/>
        </p:nvGrpSpPr>
        <p:grpSpPr>
          <a:xfrm>
            <a:off x="4382965" y="797810"/>
            <a:ext cx="6329286" cy="5428893"/>
            <a:chOff x="3891219" y="1045314"/>
            <a:chExt cx="6329286" cy="5428893"/>
          </a:xfrm>
        </p:grpSpPr>
        <p:grpSp>
          <p:nvGrpSpPr>
            <p:cNvPr id="54" name="Группа 53">
              <a:extLst>
                <a:ext uri="{FF2B5EF4-FFF2-40B4-BE49-F238E27FC236}">
                  <a16:creationId xmlns:a16="http://schemas.microsoft.com/office/drawing/2014/main" id="{E45312CA-10FC-43A5-B383-66A6FDD5DA87}"/>
                </a:ext>
              </a:extLst>
            </p:cNvPr>
            <p:cNvGrpSpPr/>
            <p:nvPr/>
          </p:nvGrpSpPr>
          <p:grpSpPr>
            <a:xfrm>
              <a:off x="3891219" y="1045314"/>
              <a:ext cx="6329286" cy="5428893"/>
              <a:chOff x="3938913" y="977243"/>
              <a:chExt cx="6745129" cy="5419788"/>
            </a:xfrm>
          </p:grpSpPr>
          <p:sp>
            <p:nvSpPr>
              <p:cNvPr id="58" name="Прямоугольник 57">
                <a:extLst>
                  <a:ext uri="{FF2B5EF4-FFF2-40B4-BE49-F238E27FC236}">
                    <a16:creationId xmlns:a16="http://schemas.microsoft.com/office/drawing/2014/main" id="{1FCF9F8F-6A48-4884-A735-16FDF5A82F87}"/>
                  </a:ext>
                </a:extLst>
              </p:cNvPr>
              <p:cNvSpPr/>
              <p:nvPr/>
            </p:nvSpPr>
            <p:spPr>
              <a:xfrm>
                <a:off x="4039640" y="1051903"/>
                <a:ext cx="6644402" cy="5328271"/>
              </a:xfrm>
              <a:prstGeom prst="rect">
                <a:avLst/>
              </a:prstGeom>
              <a:solidFill>
                <a:schemeClr val="accent5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59" name="Рисунок 58">
                <a:extLst>
                  <a:ext uri="{FF2B5EF4-FFF2-40B4-BE49-F238E27FC236}">
                    <a16:creationId xmlns:a16="http://schemas.microsoft.com/office/drawing/2014/main" id="{13DDC08C-4E6F-4050-821A-55999F9856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8913" y="977243"/>
                <a:ext cx="6745128" cy="5419788"/>
              </a:xfrm>
              <a:prstGeom prst="rect">
                <a:avLst/>
              </a:prstGeom>
              <a:solidFill>
                <a:schemeClr val="accent5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pic>
        </p:grpSp>
        <p:grpSp>
          <p:nvGrpSpPr>
            <p:cNvPr id="55" name="Группа 54">
              <a:extLst>
                <a:ext uri="{FF2B5EF4-FFF2-40B4-BE49-F238E27FC236}">
                  <a16:creationId xmlns:a16="http://schemas.microsoft.com/office/drawing/2014/main" id="{7C952961-3671-4EC4-831D-0B4E3D1CAF2B}"/>
                </a:ext>
              </a:extLst>
            </p:cNvPr>
            <p:cNvGrpSpPr/>
            <p:nvPr/>
          </p:nvGrpSpPr>
          <p:grpSpPr>
            <a:xfrm>
              <a:off x="4348452" y="1213001"/>
              <a:ext cx="5630779" cy="4859845"/>
              <a:chOff x="4303868" y="1238783"/>
              <a:chExt cx="5630779" cy="4859845"/>
            </a:xfrm>
          </p:grpSpPr>
          <p:pic>
            <p:nvPicPr>
              <p:cNvPr id="56" name="Рисунок 55">
                <a:extLst>
                  <a:ext uri="{FF2B5EF4-FFF2-40B4-BE49-F238E27FC236}">
                    <a16:creationId xmlns:a16="http://schemas.microsoft.com/office/drawing/2014/main" id="{723F0F96-A6C8-468F-9142-BEC3E90821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207328" y="1238783"/>
                <a:ext cx="4706354" cy="4238921"/>
              </a:xfrm>
              <a:prstGeom prst="rect">
                <a:avLst/>
              </a:prstGeom>
              <a:solidFill>
                <a:schemeClr val="accent5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pic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9E348FA-F728-4083-89D2-DFF2F29F24F7}"/>
                  </a:ext>
                </a:extLst>
              </p:cNvPr>
              <p:cNvSpPr txBox="1"/>
              <p:nvPr/>
            </p:nvSpPr>
            <p:spPr>
              <a:xfrm>
                <a:off x="4303868" y="5175298"/>
                <a:ext cx="5630779" cy="923330"/>
              </a:xfrm>
              <a:prstGeom prst="rect">
                <a:avLst/>
              </a:prstGeom>
              <a:solidFill>
                <a:schemeClr val="accent5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5400" dirty="0">
                    <a:solidFill>
                      <a:schemeClr val="bg1"/>
                    </a:solidFill>
                    <a:latin typeface="Comic Sans MS" panose="030F0702030302020204" pitchFamily="66" charset="0"/>
                  </a:rPr>
                  <a:t>Ворона</a:t>
                </a:r>
                <a:endParaRPr lang="ru-RU" dirty="0">
                  <a:solidFill>
                    <a:schemeClr val="bg1"/>
                  </a:solidFill>
                  <a:latin typeface="Comic Sans MS" panose="030F0702030302020204" pitchFamily="66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5271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34C574A9-565E-4CA6-89E6-9227A5917735}"/>
              </a:ext>
            </a:extLst>
          </p:cNvPr>
          <p:cNvSpPr/>
          <p:nvPr/>
        </p:nvSpPr>
        <p:spPr>
          <a:xfrm>
            <a:off x="1513688" y="128601"/>
            <a:ext cx="4582312" cy="2958358"/>
          </a:xfrm>
          <a:prstGeom prst="cloudCallou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ts val="3000"/>
              </a:lnSpc>
              <a:buNone/>
            </a:pPr>
            <a:r>
              <a:rPr lang="ru-RU" sz="2000" dirty="0">
                <a:solidFill>
                  <a:schemeClr val="bg2"/>
                </a:solidFill>
                <a:latin typeface="Comic Sans MS" panose="030F0702030302020204" pitchFamily="66" charset="0"/>
              </a:rPr>
              <a:t>Помоги сделать мне все картинки цветными, для этого надо выполнить задания!</a:t>
            </a:r>
            <a:endParaRPr lang="en-US" sz="20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56AABC-DED5-4A2C-8978-2573D9475B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2473" y="1230658"/>
            <a:ext cx="5627341" cy="562734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C01F35-3296-4F42-8A64-78E49C9F91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444" y="2997582"/>
            <a:ext cx="8580235" cy="295835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A38340-D770-49CE-8273-5EBCC0ADC9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1366" y="3578144"/>
            <a:ext cx="2555277" cy="170185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B1862FC-25B2-4FA8-8A32-FA69AC16E9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259" y="3174010"/>
            <a:ext cx="2516893" cy="235958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907DC4A-63DA-401E-A168-C7A7DCD831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486" y="3578144"/>
            <a:ext cx="1761765" cy="1792404"/>
          </a:xfrm>
          <a:prstGeom prst="rect">
            <a:avLst/>
          </a:prstGeom>
        </p:spPr>
      </p:pic>
      <p:pic>
        <p:nvPicPr>
          <p:cNvPr id="14" name="Рисунок 1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F44FA2E-B404-444D-A218-13AC2272C9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886" y="6176996"/>
            <a:ext cx="1241114" cy="60194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486CE8C-FB6E-4A84-B06F-DEF23434A8E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68" y="3649448"/>
            <a:ext cx="2349021" cy="156448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7972A99-DFEB-409E-8C16-AB442AD3AA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028" y="3171172"/>
            <a:ext cx="2487354" cy="233189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72D921A-CA67-4673-B5BF-176B4D40A6F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506" y="3570144"/>
            <a:ext cx="1808821" cy="1840279"/>
          </a:xfrm>
          <a:prstGeom prst="rect">
            <a:avLst/>
          </a:prstGeom>
        </p:spPr>
      </p:pic>
      <p:sp>
        <p:nvSpPr>
          <p:cNvPr id="3" name="Звезда: 4 точки 2">
            <a:hlinkClick r:id="rId15" action="ppaction://hlinksldjump"/>
            <a:extLst>
              <a:ext uri="{FF2B5EF4-FFF2-40B4-BE49-F238E27FC236}">
                <a16:creationId xmlns:a16="http://schemas.microsoft.com/office/drawing/2014/main" id="{86DE6CE2-9C73-47D8-935C-B4423D21C1FC}"/>
              </a:ext>
            </a:extLst>
          </p:cNvPr>
          <p:cNvSpPr/>
          <p:nvPr/>
        </p:nvSpPr>
        <p:spPr>
          <a:xfrm>
            <a:off x="6928465" y="5329487"/>
            <a:ext cx="412511" cy="488076"/>
          </a:xfrm>
          <a:prstGeom prst="star4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везда: 4 точки 14">
            <a:hlinkClick r:id="rId16" action="ppaction://hlinksldjump"/>
            <a:extLst>
              <a:ext uri="{FF2B5EF4-FFF2-40B4-BE49-F238E27FC236}">
                <a16:creationId xmlns:a16="http://schemas.microsoft.com/office/drawing/2014/main" id="{DE354DF1-87FD-4559-AE7D-7F87C2C02EE6}"/>
              </a:ext>
            </a:extLst>
          </p:cNvPr>
          <p:cNvSpPr/>
          <p:nvPr/>
        </p:nvSpPr>
        <p:spPr>
          <a:xfrm>
            <a:off x="9413320" y="5370548"/>
            <a:ext cx="412511" cy="488076"/>
          </a:xfrm>
          <a:prstGeom prst="star4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везда: 4 точки 16">
            <a:hlinkClick r:id="rId17" action="ppaction://hlinksldjump"/>
            <a:extLst>
              <a:ext uri="{FF2B5EF4-FFF2-40B4-BE49-F238E27FC236}">
                <a16:creationId xmlns:a16="http://schemas.microsoft.com/office/drawing/2014/main" id="{B56AD42F-8A17-4ABE-BCAC-DFD22EC7231A}"/>
              </a:ext>
            </a:extLst>
          </p:cNvPr>
          <p:cNvSpPr/>
          <p:nvPr/>
        </p:nvSpPr>
        <p:spPr>
          <a:xfrm>
            <a:off x="10495681" y="3171172"/>
            <a:ext cx="412511" cy="488076"/>
          </a:xfrm>
          <a:prstGeom prst="star4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везда: 4 точки 18">
            <a:hlinkClick r:id="rId18" action="ppaction://hlinksldjump"/>
            <a:extLst>
              <a:ext uri="{FF2B5EF4-FFF2-40B4-BE49-F238E27FC236}">
                <a16:creationId xmlns:a16="http://schemas.microsoft.com/office/drawing/2014/main" id="{BEDC829E-B9F6-4654-8CC9-6C79A20DC2DB}"/>
              </a:ext>
            </a:extLst>
          </p:cNvPr>
          <p:cNvSpPr/>
          <p:nvPr/>
        </p:nvSpPr>
        <p:spPr>
          <a:xfrm>
            <a:off x="4433722" y="5338086"/>
            <a:ext cx="412511" cy="488076"/>
          </a:xfrm>
          <a:prstGeom prst="star4">
            <a:avLst>
              <a:gd name="adj" fmla="val 13908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42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D89BF94-E827-4198-980E-121086EA7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169" y="2837161"/>
            <a:ext cx="1786801" cy="100415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6F4A84A-4325-44B4-AC8A-5E9510829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864" y="2166251"/>
            <a:ext cx="1727964" cy="155634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2B5816F-4856-471C-A09C-094A995516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154" y="2100993"/>
            <a:ext cx="1727964" cy="161996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A520F04-0399-4009-BB87-459006E6D4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527" y="893223"/>
            <a:ext cx="2255062" cy="136537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95CB894-6F93-49C2-9858-8FC360249B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449" y="899984"/>
            <a:ext cx="1513114" cy="151311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9B97D41-85A6-43D4-93E5-8DEB17BA58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049" y="736076"/>
            <a:ext cx="1546922" cy="128840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268AED0-4D28-4A7A-B1EB-BD84DCFCFC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980" y="680645"/>
            <a:ext cx="1414906" cy="1233429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52DBCCBE-B2D4-4F38-8A50-548EEA9CB668}"/>
              </a:ext>
            </a:extLst>
          </p:cNvPr>
          <p:cNvSpPr/>
          <p:nvPr/>
        </p:nvSpPr>
        <p:spPr>
          <a:xfrm>
            <a:off x="-61876" y="899984"/>
            <a:ext cx="3148925" cy="2028180"/>
          </a:xfrm>
          <a:prstGeom prst="cloudCallou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ts val="3000"/>
              </a:lnSpc>
              <a:buNone/>
            </a:pPr>
            <a:r>
              <a:rPr lang="ru-RU" sz="1600" dirty="0">
                <a:solidFill>
                  <a:schemeClr val="bg2"/>
                </a:solidFill>
                <a:latin typeface="Comic Sans MS" panose="030F0702030302020204" pitchFamily="66" charset="0"/>
              </a:rPr>
              <a:t>Я аист </a:t>
            </a:r>
            <a:r>
              <a:rPr lang="ru-RU" sz="1600" dirty="0" err="1">
                <a:solidFill>
                  <a:schemeClr val="bg2"/>
                </a:solidFill>
                <a:latin typeface="Comic Sans MS" panose="030F0702030302020204" pitchFamily="66" charset="0"/>
              </a:rPr>
              <a:t>Клюкивик</a:t>
            </a:r>
            <a:r>
              <a:rPr lang="ru-RU" sz="1600" dirty="0">
                <a:solidFill>
                  <a:schemeClr val="bg2"/>
                </a:solidFill>
                <a:latin typeface="Comic Sans MS" panose="030F0702030302020204" pitchFamily="66" charset="0"/>
              </a:rPr>
              <a:t>, помоги мне распределит птиц </a:t>
            </a:r>
            <a:endParaRPr lang="en-US" sz="16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A4BB314-C83E-4740-9C20-048BEA1F8D8B}"/>
              </a:ext>
            </a:extLst>
          </p:cNvPr>
          <p:cNvSpPr/>
          <p:nvPr/>
        </p:nvSpPr>
        <p:spPr>
          <a:xfrm>
            <a:off x="2887580" y="199381"/>
            <a:ext cx="6249545" cy="481264"/>
          </a:xfrm>
          <a:prstGeom prst="rec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«Улетит – останется?»</a:t>
            </a:r>
            <a:endParaRPr lang="ru-RU" sz="2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707B78-8929-4642-A87D-4802D576C6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48824" y="2024477"/>
            <a:ext cx="5083940" cy="50839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31CA4B-3F82-4C24-BA24-C2242EC654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286" y="3572072"/>
            <a:ext cx="4776634" cy="3095260"/>
          </a:xfrm>
          <a:prstGeom prst="rect">
            <a:avLst/>
          </a:prstGeom>
        </p:spPr>
      </p:pic>
      <p:pic>
        <p:nvPicPr>
          <p:cNvPr id="7" name="Рисунок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1BF7A7-2832-409F-87F9-C9B4FCCD96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886" y="6176996"/>
            <a:ext cx="1241114" cy="6019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EE49F9B-288A-484C-B068-21780132295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14" y="3841314"/>
            <a:ext cx="6743293" cy="375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71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255 0.01343 L -0.03255 0.01343 C -0.03919 0.01505 -0.04583 0.01574 -0.05234 0.01829 C -0.05872 0.02083 -0.06471 0.02546 -0.07096 0.02824 C -0.07526 0.03032 -0.07955 0.03102 -0.08398 0.03241 C -0.08632 0.03426 -0.0888 0.03634 -0.09127 0.03843 C -0.09961 0.0456 -0.10716 0.05648 -0.11614 0.06042 C -0.12786 0.06574 -0.12669 0.06482 -0.13802 0.07153 C -0.14127 0.07338 -0.14466 0.075 -0.14765 0.07755 C -0.16979 0.09583 -0.13893 0.07477 -0.16341 0.09352 C -0.17187 0.1 -0.17721 0.10162 -0.18606 0.10556 C -0.21132 0.13472 -0.18697 0.10787 -0.2108 0.13171 C -0.23502 0.15579 -0.22825 0.15347 -0.2582 0.17269 C -0.28854 0.19236 -0.30781 0.19329 -0.33541 0.23194 C -0.34414 0.24398 -0.35247 0.25648 -0.36145 0.26806 C -0.37083 0.28009 -0.38203 0.28843 -0.38958 0.30417 C -0.39622 0.31782 -0.40351 0.33056 -0.40937 0.34514 C -0.4125 0.35324 -0.41588 0.36111 -0.41888 0.36921 C -0.42174 0.37639 -0.42408 0.38403 -0.42682 0.3912 C -0.42916 0.39722 -0.43164 0.40278 -0.43411 0.40833 C -0.43645 0.41343 -0.43932 0.41806 -0.44153 0.42338 C -0.44648 0.43565 -0.45104 0.44861 -0.45559 0.46134 C -0.45742 0.46644 -0.45885 0.47176 -0.46067 0.47639 C -0.46315 0.48287 -0.46536 0.48935 -0.46796 0.4956 C -0.47031 0.50116 -0.47304 0.50602 -0.47539 0.51157 C -0.47721 0.51644 -0.47864 0.52176 -0.48046 0.52662 C -0.4819 0.53079 -0.48359 0.53449 -0.48489 0.53866 C -0.48776 0.54745 -0.49127 0.55602 -0.49283 0.56574 C -0.49557 0.5838 -0.49322 0.56991 -0.49622 0.58472 C -0.49674 0.58773 -0.49726 0.59097 -0.49791 0.59375 C -0.49856 0.59653 -0.49921 0.59931 -0.50013 0.60185 C -0.50481 0.61482 -0.50013 0.59861 -0.50234 0.60671 L -0.50234 0.60671 " pathEditMode="relative" ptsTypes="AAAAAAAAAAAAAAAAAAAAAAAAAAAAA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55 0.00833 L 0.00755 0.00833 C 0.04804 0.02662 0.04479 0.02268 0.09205 0.05926 C 0.11849 0.07986 0.14531 0.0993 0.17044 0.12453 C 0.21823 0.17291 0.28593 0.22986 0.32773 0.31203 C 0.33255 0.32129 0.33672 0.33171 0.34075 0.34213 C 0.35768 0.38565 0.34088 0.34815 0.35716 0.39421 C 0.36289 0.41065 0.36953 0.42639 0.37565 0.44236 C 0.37916 0.45115 0.38398 0.46296 0.3875 0.47153 C 0.40312 0.50926 0.38984 0.47384 0.39882 0.50463 C 0.40234 0.51666 0.40208 0.50972 0.4039 0.52153 C 0.40521 0.53032 0.40651 0.54398 0.40677 0.55278 C 0.40703 0.56365 0.40677 0.57477 0.40677 0.58565 L 0.40677 0.58565 " pathEditMode="relative" ptsTypes="AAAAAAAAAAAAAA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0.02686 L 0.00039 -0.02686 C 0.00091 -0.022 0.00169 -0.0169 0.00208 -0.01204 C 0.00338 0.00671 0.00273 0.0199 -0.0013 0.03912 C -0.00586 0.06157 -0.01367 0.08171 -0.01771 0.10439 C -0.02292 0.13472 -0.02956 0.16458 -0.03346 0.1956 C -0.04011 0.24745 -0.0418 0.26944 -0.05378 0.32083 C -0.06589 0.37268 -0.06771 0.36898 -0.08373 0.41018 C -0.08685 0.41828 -0.08932 0.42731 -0.09271 0.43518 C -0.1125 0.48148 -0.09375 0.42893 -0.10625 0.46527 C -0.10899 0.50324 -0.10873 0.48634 -0.10573 0.53842 C -0.10456 0.55949 -0.10573 0.5537 -0.10117 0.56643 L -0.10013 0.56643 " pathEditMode="relative" ptsTypes="AAAAAAAAAAAAA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75 0.01065 L -0.04675 0.01065 C -0.04375 0.02847 -0.04297 0.04838 -0.03776 0.06458 C -0.03125 0.08519 -0.00495 0.16898 0.00625 0.19908 C 0.02383 0.24676 0.0414 0.29491 0.05924 0.34236 C 0.06354 0.35394 0.08919 0.41644 0.09531 0.44074 C 0.09831 0.45255 0.10208 0.47778 0.10208 0.47778 C 0.1026 0.49421 0.10325 0.49722 0.10156 0.51482 C 0.1013 0.51759 0.10039 0.52014 0.09987 0.52292 C 0.09909 0.53148 0.09935 0.53056 0.097 0.54097 C 0.09661 0.54306 0.09583 0.54491 0.09531 0.54699 C 0.09258 0.55718 0.0944 0.55347 0.09193 0.55787 L 0.09193 0.55787 " pathEditMode="relative" ptsTypes="AAAAAAAAAAAAA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87 0.02592 L -0.00287 0.02592 C 0.01276 0.0449 0.0276 0.06574 0.04557 0.078 C 0.06184 0.08912 0.07773 0.08888 0.09296 0.10509 C 0.11237 0.12523 0.13033 0.14953 0.14882 0.17222 C 0.16718 0.19467 0.17434 0.20115 0.18724 0.23032 C 0.18958 0.23564 0.19492 0.25787 0.19622 0.26342 C 0.19856 0.3125 0.19557 0.29629 0.19908 0.31458 L 0.19908 0.31458 " pathEditMode="relative" ptsTypes="AAAAAAAAA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14 -0.02546 L -0.01614 -0.02546 C -0.02461 -0.025 -0.03307 -0.02384 -0.04153 -0.02361 C -0.12487 -0.02107 -0.20872 -0.03033 -0.2914 -0.00857 C -0.30573 -0.00486 -0.34752 0.01204 -0.36302 0.01944 C -0.37617 0.02592 -0.3901 0.02986 -0.40247 0.04051 C -0.43021 0.06504 -0.45508 0.09884 -0.48242 0.12477 C -0.4983 0.13981 -0.52122 0.16041 -0.53554 0.17893 C -0.54323 0.18912 -0.55065 0.19977 -0.55859 0.20903 C -0.56471 0.2162 -0.57148 0.22153 -0.57773 0.22824 C -0.58932 0.24028 -0.58828 0.23912 -0.59583 0.2493 C -0.59635 0.25116 -0.59713 0.25301 -0.59752 0.25532 C -0.59817 0.25949 -0.59857 0.26389 -0.59857 0.26829 C -0.59857 0.27592 -0.59752 0.28356 -0.59752 0.29143 L -0.59752 0.29143 " pathEditMode="relative" ptsTypes="AAAAAAAAAAAAAAA">
                                      <p:cBhvr>
                                        <p:cTn id="3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95 -0.01667 L 0.00495 -0.01667 C 0.0181 0.00138 0.00677 -0.01204 0.03932 0.00115 C 0.05404 0.0074 0.06862 0.01365 0.0832 0.02037 C 0.09479 0.02569 0.10612 0.03217 0.11771 0.03726 C 0.1914 0.0699 0.18216 0.05925 0.23945 0.09444 C 0.25052 0.10138 0.26159 0.10763 0.27213 0.11666 C 0.27904 0.12245 0.28515 0.13078 0.29127 0.13865 C 0.30208 0.15208 0.31094 0.16435 0.31953 0.18171 C 0.34088 0.22476 0.3138 0.17338 0.32851 0.20578 C 0.34531 0.24259 0.32461 0.18958 0.33932 0.23078 C 0.34687 0.25231 0.347 0.24745 0.35 0.26296 C 0.35026 0.26412 0.35039 0.2655 0.35052 0.26689 C 0.35065 0.26828 0.35052 0.26967 0.35052 0.27106 L 0.35052 0.27106 " pathEditMode="relative" ptsTypes="AAAAAAAAAAAAAAA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A20DC34A-FC2F-4A08-A70C-0AD6F5D132FA}"/>
              </a:ext>
            </a:extLst>
          </p:cNvPr>
          <p:cNvSpPr/>
          <p:nvPr/>
        </p:nvSpPr>
        <p:spPr>
          <a:xfrm>
            <a:off x="103129" y="1051904"/>
            <a:ext cx="2949456" cy="1862510"/>
          </a:xfrm>
          <a:prstGeom prst="cloudCallou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ts val="3000"/>
              </a:lnSpc>
              <a:buNone/>
            </a:pPr>
            <a:r>
              <a:rPr lang="ru-RU" sz="1600" dirty="0">
                <a:solidFill>
                  <a:schemeClr val="bg2"/>
                </a:solidFill>
                <a:latin typeface="Comic Sans MS" panose="030F0702030302020204" pitchFamily="66" charset="0"/>
              </a:rPr>
              <a:t>Играем в игру: «Кто прилетел к кормушке?». </a:t>
            </a:r>
            <a:endParaRPr lang="en-US" sz="16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B037418-72FD-4CA7-A36A-7F88AF37B3AD}"/>
              </a:ext>
            </a:extLst>
          </p:cNvPr>
          <p:cNvSpPr/>
          <p:nvPr/>
        </p:nvSpPr>
        <p:spPr>
          <a:xfrm>
            <a:off x="2887580" y="199381"/>
            <a:ext cx="6077665" cy="419386"/>
          </a:xfrm>
          <a:prstGeom prst="rec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«Кто прилетел к кормушке?»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67C411-D3BC-4A76-B4CA-C9011FC6DB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00697" y="2306359"/>
            <a:ext cx="4733305" cy="473330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0D96AC-105E-4A7A-B0CB-E9AFC88AF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556" y="0"/>
            <a:ext cx="6312712" cy="6312712"/>
          </a:xfrm>
          <a:prstGeom prst="rect">
            <a:avLst/>
          </a:prstGeom>
        </p:spPr>
      </p:pic>
      <p:pic>
        <p:nvPicPr>
          <p:cNvPr id="7" name="Рисунок 6">
            <a:hlinkClick r:id="rId4" action="ppaction://hlinksldjump"/>
            <a:extLst>
              <a:ext uri="{FF2B5EF4-FFF2-40B4-BE49-F238E27FC236}">
                <a16:creationId xmlns:a16="http://schemas.microsoft.com/office/drawing/2014/main" id="{FA557C8E-8D18-4229-8C0E-EB0C931BAB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886" y="6176996"/>
            <a:ext cx="1241114" cy="601940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21825476-6918-4FA8-86E4-BF42A9ACB457}"/>
              </a:ext>
            </a:extLst>
          </p:cNvPr>
          <p:cNvGrpSpPr/>
          <p:nvPr/>
        </p:nvGrpSpPr>
        <p:grpSpPr>
          <a:xfrm>
            <a:off x="6096000" y="3430719"/>
            <a:ext cx="1700463" cy="1519416"/>
            <a:chOff x="4132560" y="3236495"/>
            <a:chExt cx="1374465" cy="1184251"/>
          </a:xfrm>
        </p:grpSpPr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147B4AEA-4A74-416D-8D53-8D73AE8C00D7}"/>
                </a:ext>
              </a:extLst>
            </p:cNvPr>
            <p:cNvGrpSpPr/>
            <p:nvPr/>
          </p:nvGrpSpPr>
          <p:grpSpPr>
            <a:xfrm>
              <a:off x="4132560" y="3236495"/>
              <a:ext cx="1374465" cy="1184251"/>
              <a:chOff x="4132560" y="3236495"/>
              <a:chExt cx="1374465" cy="1184251"/>
            </a:xfrm>
          </p:grpSpPr>
          <p:sp>
            <p:nvSpPr>
              <p:cNvPr id="11" name="Блок-схема: узел 10">
                <a:extLst>
                  <a:ext uri="{FF2B5EF4-FFF2-40B4-BE49-F238E27FC236}">
                    <a16:creationId xmlns:a16="http://schemas.microsoft.com/office/drawing/2014/main" id="{282E91E6-9781-4F58-ADB9-00A0A1B29B2C}"/>
                  </a:ext>
                </a:extLst>
              </p:cNvPr>
              <p:cNvSpPr/>
              <p:nvPr/>
            </p:nvSpPr>
            <p:spPr>
              <a:xfrm>
                <a:off x="4132560" y="3236495"/>
                <a:ext cx="1374465" cy="1184251"/>
              </a:xfrm>
              <a:prstGeom prst="flowChartConnector">
                <a:avLst/>
              </a:prstGeom>
              <a:ln/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2" name="Рисунок 11" descr="Воробей со сплошной заливкой">
                <a:extLst>
                  <a:ext uri="{FF2B5EF4-FFF2-40B4-BE49-F238E27FC236}">
                    <a16:creationId xmlns:a16="http://schemas.microsoft.com/office/drawing/2014/main" id="{DE2A8FC0-76C8-4461-A9C5-B951A4AF09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283241" y="3236495"/>
                <a:ext cx="1046175" cy="1046175"/>
              </a:xfrm>
              <a:prstGeom prst="rect">
                <a:avLst/>
              </a:prstGeom>
            </p:spPr>
          </p:pic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95974C1-4976-4A24-A9E7-2A3BE57012F7}"/>
                </a:ext>
              </a:extLst>
            </p:cNvPr>
            <p:cNvSpPr txBox="1"/>
            <p:nvPr/>
          </p:nvSpPr>
          <p:spPr>
            <a:xfrm>
              <a:off x="4452257" y="3942349"/>
              <a:ext cx="8318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Comic Sans MS" panose="030F0702030302020204" pitchFamily="66" charset="0"/>
                </a:rPr>
                <a:t>ЖМИ</a:t>
              </a: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24F516A-6BDB-4A46-B043-F629951C91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746" y="818148"/>
            <a:ext cx="5500723" cy="550072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435E763-C823-49E8-A226-37F139949E1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128" y="1443789"/>
            <a:ext cx="6327107" cy="446325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59EA648-BA27-43FA-9E6A-493EEAA0AC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739" y="1046794"/>
            <a:ext cx="5275244" cy="351339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39F0199-CF86-47D3-843C-689E0D37B9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084" y="1807453"/>
            <a:ext cx="4030941" cy="2712225"/>
          </a:xfrm>
          <a:prstGeom prst="rect">
            <a:avLst/>
          </a:prstGeom>
        </p:spPr>
      </p:pic>
      <p:sp>
        <p:nvSpPr>
          <p:cNvPr id="21" name="Управляющая кнопка: &quot;Получить сведения&quot; 2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10D1B7D-F0B3-4790-854C-21159473A475}"/>
              </a:ext>
            </a:extLst>
          </p:cNvPr>
          <p:cNvSpPr/>
          <p:nvPr/>
        </p:nvSpPr>
        <p:spPr>
          <a:xfrm>
            <a:off x="0" y="0"/>
            <a:ext cx="467513" cy="419386"/>
          </a:xfrm>
          <a:prstGeom prst="actionButtonInformation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DCD8E3A-87E1-4FCE-B486-BA97BBB5432E}"/>
              </a:ext>
            </a:extLst>
          </p:cNvPr>
          <p:cNvSpPr/>
          <p:nvPr/>
        </p:nvSpPr>
        <p:spPr>
          <a:xfrm>
            <a:off x="467513" y="5110"/>
            <a:ext cx="4874508" cy="42309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Составим предложение. К кормушке прилетел…</a:t>
            </a:r>
          </a:p>
        </p:txBody>
      </p:sp>
    </p:spTree>
    <p:extLst>
      <p:ext uri="{BB962C8B-B14F-4D97-AF65-F5344CB8AC3E}">
        <p14:creationId xmlns:p14="http://schemas.microsoft.com/office/powerpoint/2010/main" val="228207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5A4D1080-4FD1-41E1-A90C-516D819AF667}"/>
              </a:ext>
            </a:extLst>
          </p:cNvPr>
          <p:cNvSpPr/>
          <p:nvPr/>
        </p:nvSpPr>
        <p:spPr>
          <a:xfrm>
            <a:off x="55002" y="660017"/>
            <a:ext cx="3334465" cy="2137517"/>
          </a:xfrm>
          <a:prstGeom prst="cloudCallou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ts val="3000"/>
              </a:lnSpc>
              <a:buNone/>
            </a:pPr>
            <a:r>
              <a:rPr lang="ru-RU" sz="1600" dirty="0">
                <a:solidFill>
                  <a:schemeClr val="bg2"/>
                </a:solidFill>
                <a:latin typeface="Comic Sans MS" panose="030F0702030302020204" pitchFamily="66" charset="0"/>
              </a:rPr>
              <a:t>Привет! Я аист Пёрышко, моё задание на сравнение. Ты справишься! </a:t>
            </a:r>
            <a:endParaRPr lang="en-US" sz="16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DBD94F-7824-449E-AA3F-770B142DC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9348" y="2413190"/>
            <a:ext cx="4733565" cy="473356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AC8F7FF-1D0D-4D4F-A9C8-E3241F4487F4}"/>
              </a:ext>
            </a:extLst>
          </p:cNvPr>
          <p:cNvSpPr/>
          <p:nvPr/>
        </p:nvSpPr>
        <p:spPr>
          <a:xfrm>
            <a:off x="3160295" y="144378"/>
            <a:ext cx="5871410" cy="515639"/>
          </a:xfrm>
          <a:prstGeom prst="rec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Сравниваем наших пернатых друзей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CE1B239-1433-409F-AD8F-ECEEB72FCD6D}"/>
              </a:ext>
            </a:extLst>
          </p:cNvPr>
          <p:cNvSpPr/>
          <p:nvPr/>
        </p:nvSpPr>
        <p:spPr>
          <a:xfrm>
            <a:off x="2710255" y="1299719"/>
            <a:ext cx="4156624" cy="4874508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rgbClr val="66868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CCA91AE-3B88-4A59-B9DE-2707F72225CC}"/>
              </a:ext>
            </a:extLst>
          </p:cNvPr>
          <p:cNvSpPr/>
          <p:nvPr/>
        </p:nvSpPr>
        <p:spPr>
          <a:xfrm>
            <a:off x="7284834" y="1299719"/>
            <a:ext cx="4156624" cy="4874508"/>
          </a:xfrm>
          <a:prstGeom prst="roundRect">
            <a:avLst/>
          </a:prstGeom>
          <a:solidFill>
            <a:srgbClr val="7030A0">
              <a:alpha val="50000"/>
            </a:srgbClr>
          </a:solidFill>
          <a:ln>
            <a:solidFill>
              <a:srgbClr val="66868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E199850-5EE7-482E-A303-C4246FC7E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886" y="6176996"/>
            <a:ext cx="1241114" cy="601940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B119CAC-6450-4A08-936D-4C575EFC00DD}"/>
              </a:ext>
            </a:extLst>
          </p:cNvPr>
          <p:cNvSpPr/>
          <p:nvPr/>
        </p:nvSpPr>
        <p:spPr>
          <a:xfrm>
            <a:off x="6232500" y="1728775"/>
            <a:ext cx="1686713" cy="74924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Клик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90879ACD-AAD8-4688-9D03-A827FFC8ECEE}"/>
              </a:ext>
            </a:extLst>
          </p:cNvPr>
          <p:cNvGrpSpPr/>
          <p:nvPr/>
        </p:nvGrpSpPr>
        <p:grpSpPr>
          <a:xfrm>
            <a:off x="2563497" y="2367821"/>
            <a:ext cx="4214449" cy="3458606"/>
            <a:chOff x="2563497" y="2367821"/>
            <a:chExt cx="4214449" cy="3458606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2F9F5C6A-727A-4BCB-B53B-3D929A09C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3497" y="2367821"/>
              <a:ext cx="4214449" cy="2996941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F48FD9F-98C7-4C16-8F0A-613F1799733E}"/>
                </a:ext>
              </a:extLst>
            </p:cNvPr>
            <p:cNvSpPr txBox="1"/>
            <p:nvPr/>
          </p:nvSpPr>
          <p:spPr>
            <a:xfrm>
              <a:off x="3548041" y="5180096"/>
              <a:ext cx="28024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latin typeface="Comic Sans MS" panose="030F0702030302020204" pitchFamily="66" charset="0"/>
                </a:rPr>
                <a:t>Синица</a:t>
              </a:r>
              <a:endParaRPr lang="ru-RU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07B93460-0AF2-4F03-90A9-49983F0B98FA}"/>
              </a:ext>
            </a:extLst>
          </p:cNvPr>
          <p:cNvGrpSpPr/>
          <p:nvPr/>
        </p:nvGrpSpPr>
        <p:grpSpPr>
          <a:xfrm>
            <a:off x="7543190" y="1786728"/>
            <a:ext cx="3639911" cy="3978143"/>
            <a:chOff x="7543190" y="1786728"/>
            <a:chExt cx="3639911" cy="3978143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3F89DC8-5A00-411E-94F7-1C152F170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3190" y="1786728"/>
              <a:ext cx="3639911" cy="363991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67B7A24-9AF6-4EC0-B98C-D5A3B0D1BB35}"/>
                </a:ext>
              </a:extLst>
            </p:cNvPr>
            <p:cNvSpPr txBox="1"/>
            <p:nvPr/>
          </p:nvSpPr>
          <p:spPr>
            <a:xfrm>
              <a:off x="7919213" y="5180096"/>
              <a:ext cx="32185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Снегирь</a:t>
              </a:r>
              <a:endParaRPr lang="ru-RU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8757B9C2-A59E-4D9C-BF46-E5B2895CC05E}"/>
              </a:ext>
            </a:extLst>
          </p:cNvPr>
          <p:cNvGrpSpPr/>
          <p:nvPr/>
        </p:nvGrpSpPr>
        <p:grpSpPr>
          <a:xfrm>
            <a:off x="3382345" y="2251059"/>
            <a:ext cx="3341622" cy="2981343"/>
            <a:chOff x="3382345" y="2251059"/>
            <a:chExt cx="3341622" cy="2981343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75F56C1B-F215-4EA7-AFA0-7A0896815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1940" y="2251059"/>
              <a:ext cx="3252027" cy="2929037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A656073-6D51-4499-8CCE-D328CB1CCDB4}"/>
                </a:ext>
              </a:extLst>
            </p:cNvPr>
            <p:cNvSpPr txBox="1"/>
            <p:nvPr/>
          </p:nvSpPr>
          <p:spPr>
            <a:xfrm>
              <a:off x="3382345" y="4647627"/>
              <a:ext cx="29681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Ворона</a:t>
              </a:r>
              <a:endParaRPr lang="ru-RU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08F20C37-A21F-4C4B-BE02-1CAC761320B2}"/>
              </a:ext>
            </a:extLst>
          </p:cNvPr>
          <p:cNvGrpSpPr/>
          <p:nvPr/>
        </p:nvGrpSpPr>
        <p:grpSpPr>
          <a:xfrm>
            <a:off x="6823960" y="1978244"/>
            <a:ext cx="4804538" cy="3448395"/>
            <a:chOff x="6823960" y="1978244"/>
            <a:chExt cx="4804538" cy="3448395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BA3873C2-2151-48E8-BEF9-B093F3988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3960" y="1978244"/>
              <a:ext cx="4804538" cy="3200467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3EC1834-975D-4259-84BE-25C4A41F73BC}"/>
                </a:ext>
              </a:extLst>
            </p:cNvPr>
            <p:cNvSpPr txBox="1"/>
            <p:nvPr/>
          </p:nvSpPr>
          <p:spPr>
            <a:xfrm>
              <a:off x="8071471" y="4841864"/>
              <a:ext cx="28794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Журавель</a:t>
              </a:r>
              <a:endParaRPr lang="ru-RU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27" name="Рисунок 26" descr="Лампочка и шестеренка со сплошной заливкой">
            <a:extLst>
              <a:ext uri="{FF2B5EF4-FFF2-40B4-BE49-F238E27FC236}">
                <a16:creationId xmlns:a16="http://schemas.microsoft.com/office/drawing/2014/main" id="{960325F6-F865-4F87-B065-70E250572A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002" y="0"/>
            <a:ext cx="710406" cy="710406"/>
          </a:xfrm>
          <a:prstGeom prst="rect">
            <a:avLst/>
          </a:prstGeom>
        </p:spPr>
      </p:pic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72B26523-26BC-4E39-A628-E807DF9433A0}"/>
              </a:ext>
            </a:extLst>
          </p:cNvPr>
          <p:cNvSpPr/>
          <p:nvPr/>
        </p:nvSpPr>
        <p:spPr>
          <a:xfrm>
            <a:off x="679010" y="62694"/>
            <a:ext cx="7237312" cy="209108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600" b="1" dirty="0" err="1">
                <a:solidFill>
                  <a:schemeClr val="tx1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Синица</a:t>
            </a:r>
            <a:r>
              <a:rPr lang="en-US" sz="1600" b="1" dirty="0">
                <a:solidFill>
                  <a:schemeClr val="tx1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: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жёлтая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грудка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подвижная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ест</a:t>
            </a:r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семечки</a:t>
            </a:r>
            <a:r>
              <a:rPr lang="ru-RU" sz="1600" dirty="0">
                <a:solidFill>
                  <a:schemeClr val="tx1"/>
                </a:solidFill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Снегирь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: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красная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грудка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(у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самцов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),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спокойный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,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любит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рябину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Журавль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: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большой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,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длинные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ноги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,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улетает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на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юг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Ворона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: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среднего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размера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,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остаётся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зимовать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,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очень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Source Sans 3" pitchFamily="34" charset="-122"/>
                <a:cs typeface="Source Sans 3" pitchFamily="34" charset="-120"/>
              </a:rPr>
              <a:t>умная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</a:endParaRPr>
          </a:p>
          <a:p>
            <a:pPr marL="0" indent="0" algn="l">
              <a:lnSpc>
                <a:spcPts val="3000"/>
              </a:lnSpc>
              <a:buNone/>
            </a:pPr>
            <a:endParaRPr lang="en-US" sz="1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39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узырек для мыслей: облако 2">
            <a:extLst>
              <a:ext uri="{FF2B5EF4-FFF2-40B4-BE49-F238E27FC236}">
                <a16:creationId xmlns:a16="http://schemas.microsoft.com/office/drawing/2014/main" id="{AA630E3A-11EA-4D7C-B32C-D61718FDCAF2}"/>
              </a:ext>
            </a:extLst>
          </p:cNvPr>
          <p:cNvSpPr/>
          <p:nvPr/>
        </p:nvSpPr>
        <p:spPr>
          <a:xfrm>
            <a:off x="323134" y="1045028"/>
            <a:ext cx="3238213" cy="1841883"/>
          </a:xfrm>
          <a:prstGeom prst="cloudCallou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ts val="3000"/>
              </a:lnSpc>
              <a:buNone/>
            </a:pPr>
            <a:r>
              <a:rPr lang="ru-RU" sz="1600" dirty="0">
                <a:solidFill>
                  <a:schemeClr val="bg2"/>
                </a:solidFill>
                <a:latin typeface="Comic Sans MS" panose="030F0702030302020204" pitchFamily="66" charset="0"/>
              </a:rPr>
              <a:t>Сейчас я расскажу почему птицы летят клином?</a:t>
            </a:r>
            <a:endParaRPr lang="en-US" sz="16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DDD7A20-F812-4C5E-A386-0FA78F50F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3721" y="2344439"/>
            <a:ext cx="4733565" cy="4733565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D7044D4-414A-46A7-B790-C5F67E3A4F1A}"/>
              </a:ext>
            </a:extLst>
          </p:cNvPr>
          <p:cNvSpPr/>
          <p:nvPr/>
        </p:nvSpPr>
        <p:spPr>
          <a:xfrm>
            <a:off x="3760726" y="515639"/>
            <a:ext cx="5115142" cy="5768282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Большинство видов перелетных птиц летают стаей в форме клина. Во главе стаи летит самая умная и опытная птица - вожак стаи. Когда он совершает мах крылом за ним образуется завихрения воздуха и восходящие потоки, а значит летящие за ним птицы могут воспользоваться этой подъемной силой. Благодаря этому каждая птица экономит до 25% энергии за перелёт, а мощность полета всей стаи возрастает на 70%.</a:t>
            </a:r>
            <a:br>
              <a:rPr lang="ru-RU" b="0" i="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r>
              <a:rPr lang="ru-RU" sz="2000" b="0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Интересный факт.</a:t>
            </a:r>
          </a:p>
          <a:p>
            <a:pPr algn="ctr"/>
            <a:r>
              <a:rPr lang="ru-RU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Многим знаком крик от летящей стаи. На самом деле это звуковой стимулирующий сигнал от птиц, летящих в конце стаи, летящим впереди вожакам.</a:t>
            </a:r>
            <a:endParaRPr lang="ru-RU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7F5FC3F-63A4-4F79-B013-725533E30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043" y="1395664"/>
            <a:ext cx="3078743" cy="1650045"/>
          </a:xfrm>
          <a:prstGeom prst="rect">
            <a:avLst/>
          </a:prstGeom>
        </p:spPr>
      </p:pic>
      <p:pic>
        <p:nvPicPr>
          <p:cNvPr id="10" name="Рисунок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367F7E3-FAF1-4542-B23A-79A823D98E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886" y="6176996"/>
            <a:ext cx="1241114" cy="60194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B35E8DC-0C92-4491-86B5-26175BEA7350}"/>
              </a:ext>
            </a:extLst>
          </p:cNvPr>
          <p:cNvSpPr/>
          <p:nvPr/>
        </p:nvSpPr>
        <p:spPr>
          <a:xfrm>
            <a:off x="2976957" y="223447"/>
            <a:ext cx="6077665" cy="419386"/>
          </a:xfrm>
          <a:prstGeom prst="rec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«Познавательная информация»</a:t>
            </a:r>
          </a:p>
        </p:txBody>
      </p:sp>
    </p:spTree>
    <p:extLst>
      <p:ext uri="{BB962C8B-B14F-4D97-AF65-F5344CB8AC3E}">
        <p14:creationId xmlns:p14="http://schemas.microsoft.com/office/powerpoint/2010/main" val="597894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8BC60C1-C492-44CA-833C-4BFA47137CF2}"/>
              </a:ext>
            </a:extLst>
          </p:cNvPr>
          <p:cNvSpPr/>
          <p:nvPr/>
        </p:nvSpPr>
        <p:spPr>
          <a:xfrm>
            <a:off x="3352800" y="139559"/>
            <a:ext cx="5486399" cy="419386"/>
          </a:xfrm>
          <a:prstGeom prst="rec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«Лабиринт»</a:t>
            </a:r>
          </a:p>
        </p:txBody>
      </p:sp>
      <p:sp>
        <p:nvSpPr>
          <p:cNvPr id="3" name="Пузырек для мыслей: облако 2">
            <a:extLst>
              <a:ext uri="{FF2B5EF4-FFF2-40B4-BE49-F238E27FC236}">
                <a16:creationId xmlns:a16="http://schemas.microsoft.com/office/drawing/2014/main" id="{64B9A0A0-2F01-4701-80FE-BF7EB6375F32}"/>
              </a:ext>
            </a:extLst>
          </p:cNvPr>
          <p:cNvSpPr/>
          <p:nvPr/>
        </p:nvSpPr>
        <p:spPr>
          <a:xfrm>
            <a:off x="591267" y="1258158"/>
            <a:ext cx="2963206" cy="1841883"/>
          </a:xfrm>
          <a:prstGeom prst="cloudCallou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ts val="3000"/>
              </a:lnSpc>
              <a:buNone/>
            </a:pPr>
            <a:r>
              <a:rPr lang="ru-RU" sz="1600" dirty="0">
                <a:latin typeface="Comic Sans MS" panose="030F0702030302020204" pitchFamily="66" charset="0"/>
              </a:rPr>
              <a:t>«Помоги журавлю долететь до юга»</a:t>
            </a:r>
            <a:endParaRPr lang="en-US" sz="16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1E0D2A6-6F6F-45AA-85C8-77E1DCE3B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0596" y="2413191"/>
            <a:ext cx="4733565" cy="473356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F849FDB-7BFB-4E62-8FED-2C8EBBF23AC9}"/>
              </a:ext>
            </a:extLst>
          </p:cNvPr>
          <p:cNvSpPr/>
          <p:nvPr/>
        </p:nvSpPr>
        <p:spPr>
          <a:xfrm>
            <a:off x="2935705" y="618768"/>
            <a:ext cx="7713960" cy="5768952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3FEB76-B023-492F-92C5-7BB17FAE37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517409" y="4630470"/>
            <a:ext cx="2482657" cy="1608762"/>
          </a:xfrm>
          <a:prstGeom prst="rect">
            <a:avLst/>
          </a:prstGeom>
        </p:spPr>
      </p:pic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787DC10C-BC37-4F49-AF5E-A036B2C40690}"/>
              </a:ext>
            </a:extLst>
          </p:cNvPr>
          <p:cNvSpPr/>
          <p:nvPr/>
        </p:nvSpPr>
        <p:spPr>
          <a:xfrm>
            <a:off x="3100441" y="1190408"/>
            <a:ext cx="7267684" cy="5038512"/>
          </a:xfrm>
          <a:custGeom>
            <a:avLst/>
            <a:gdLst>
              <a:gd name="connsiteX0" fmla="*/ 185899 w 7267684"/>
              <a:gd name="connsiteY0" fmla="*/ 157129 h 5038512"/>
              <a:gd name="connsiteX1" fmla="*/ 625911 w 7267684"/>
              <a:gd name="connsiteY1" fmla="*/ 164004 h 5038512"/>
              <a:gd name="connsiteX2" fmla="*/ 1079673 w 7267684"/>
              <a:gd name="connsiteY2" fmla="*/ 191505 h 5038512"/>
              <a:gd name="connsiteX3" fmla="*/ 2248455 w 7267684"/>
              <a:gd name="connsiteY3" fmla="*/ 205255 h 5038512"/>
              <a:gd name="connsiteX4" fmla="*/ 2654091 w 7267684"/>
              <a:gd name="connsiteY4" fmla="*/ 184630 h 5038512"/>
              <a:gd name="connsiteX5" fmla="*/ 2970350 w 7267684"/>
              <a:gd name="connsiteY5" fmla="*/ 129628 h 5038512"/>
              <a:gd name="connsiteX6" fmla="*/ 3540991 w 7267684"/>
              <a:gd name="connsiteY6" fmla="*/ 95252 h 5038512"/>
              <a:gd name="connsiteX7" fmla="*/ 3850374 w 7267684"/>
              <a:gd name="connsiteY7" fmla="*/ 67751 h 5038512"/>
              <a:gd name="connsiteX8" fmla="*/ 4042879 w 7267684"/>
              <a:gd name="connsiteY8" fmla="*/ 47126 h 5038512"/>
              <a:gd name="connsiteX9" fmla="*/ 5445418 w 7267684"/>
              <a:gd name="connsiteY9" fmla="*/ 33375 h 5038512"/>
              <a:gd name="connsiteX10" fmla="*/ 6222314 w 7267684"/>
              <a:gd name="connsiteY10" fmla="*/ 19625 h 5038512"/>
              <a:gd name="connsiteX11" fmla="*/ 6634825 w 7267684"/>
              <a:gd name="connsiteY11" fmla="*/ 95252 h 5038512"/>
              <a:gd name="connsiteX12" fmla="*/ 6909833 w 7267684"/>
              <a:gd name="connsiteY12" fmla="*/ 115878 h 5038512"/>
              <a:gd name="connsiteX13" fmla="*/ 7067962 w 7267684"/>
              <a:gd name="connsiteY13" fmla="*/ 170879 h 5038512"/>
              <a:gd name="connsiteX14" fmla="*/ 7171090 w 7267684"/>
              <a:gd name="connsiteY14" fmla="*/ 184630 h 5038512"/>
              <a:gd name="connsiteX15" fmla="*/ 7212341 w 7267684"/>
              <a:gd name="connsiteY15" fmla="*/ 267132 h 5038512"/>
              <a:gd name="connsiteX16" fmla="*/ 7267342 w 7267684"/>
              <a:gd name="connsiteY16" fmla="*/ 390885 h 5038512"/>
              <a:gd name="connsiteX17" fmla="*/ 7253592 w 7267684"/>
              <a:gd name="connsiteY17" fmla="*/ 528389 h 5038512"/>
              <a:gd name="connsiteX18" fmla="*/ 6978585 w 7267684"/>
              <a:gd name="connsiteY18" fmla="*/ 769021 h 5038512"/>
              <a:gd name="connsiteX19" fmla="*/ 6896082 w 7267684"/>
              <a:gd name="connsiteY19" fmla="*/ 803397 h 5038512"/>
              <a:gd name="connsiteX20" fmla="*/ 6820455 w 7267684"/>
              <a:gd name="connsiteY20" fmla="*/ 844648 h 5038512"/>
              <a:gd name="connsiteX21" fmla="*/ 6737953 w 7267684"/>
              <a:gd name="connsiteY21" fmla="*/ 865273 h 5038512"/>
              <a:gd name="connsiteX22" fmla="*/ 6627950 w 7267684"/>
              <a:gd name="connsiteY22" fmla="*/ 899649 h 5038512"/>
              <a:gd name="connsiteX23" fmla="*/ 6442320 w 7267684"/>
              <a:gd name="connsiteY23" fmla="*/ 927150 h 5038512"/>
              <a:gd name="connsiteX24" fmla="*/ 6016058 w 7267684"/>
              <a:gd name="connsiteY24" fmla="*/ 1009652 h 5038512"/>
              <a:gd name="connsiteX25" fmla="*/ 5878554 w 7267684"/>
              <a:gd name="connsiteY25" fmla="*/ 1037153 h 5038512"/>
              <a:gd name="connsiteX26" fmla="*/ 5782302 w 7267684"/>
              <a:gd name="connsiteY26" fmla="*/ 1044028 h 5038512"/>
              <a:gd name="connsiteX27" fmla="*/ 5541670 w 7267684"/>
              <a:gd name="connsiteY27" fmla="*/ 1064654 h 5038512"/>
              <a:gd name="connsiteX28" fmla="*/ 4991655 w 7267684"/>
              <a:gd name="connsiteY28" fmla="*/ 1071529 h 5038512"/>
              <a:gd name="connsiteX29" fmla="*/ 4510392 w 7267684"/>
              <a:gd name="connsiteY29" fmla="*/ 1105905 h 5038512"/>
              <a:gd name="connsiteX30" fmla="*/ 378404 w 7267684"/>
              <a:gd name="connsiteY30" fmla="*/ 1140281 h 5038512"/>
              <a:gd name="connsiteX31" fmla="*/ 96521 w 7267684"/>
              <a:gd name="connsiteY31" fmla="*/ 1222783 h 5038512"/>
              <a:gd name="connsiteX32" fmla="*/ 20894 w 7267684"/>
              <a:gd name="connsiteY32" fmla="*/ 1298410 h 5038512"/>
              <a:gd name="connsiteX33" fmla="*/ 7144 w 7267684"/>
              <a:gd name="connsiteY33" fmla="*/ 1401538 h 5038512"/>
              <a:gd name="connsiteX34" fmla="*/ 103397 w 7267684"/>
              <a:gd name="connsiteY34" fmla="*/ 1497790 h 5038512"/>
              <a:gd name="connsiteX35" fmla="*/ 151523 w 7267684"/>
              <a:gd name="connsiteY35" fmla="*/ 1545917 h 5038512"/>
              <a:gd name="connsiteX36" fmla="*/ 199649 w 7267684"/>
              <a:gd name="connsiteY36" fmla="*/ 1566542 h 5038512"/>
              <a:gd name="connsiteX37" fmla="*/ 234025 w 7267684"/>
              <a:gd name="connsiteY37" fmla="*/ 1594043 h 5038512"/>
              <a:gd name="connsiteX38" fmla="*/ 371529 w 7267684"/>
              <a:gd name="connsiteY38" fmla="*/ 1614669 h 5038512"/>
              <a:gd name="connsiteX39" fmla="*/ 481532 w 7267684"/>
              <a:gd name="connsiteY39" fmla="*/ 1649045 h 5038512"/>
              <a:gd name="connsiteX40" fmla="*/ 1169051 w 7267684"/>
              <a:gd name="connsiteY40" fmla="*/ 1697171 h 5038512"/>
              <a:gd name="connsiteX41" fmla="*/ 1306554 w 7267684"/>
              <a:gd name="connsiteY41" fmla="*/ 1704046 h 5038512"/>
              <a:gd name="connsiteX42" fmla="*/ 2825971 w 7267684"/>
              <a:gd name="connsiteY42" fmla="*/ 1676545 h 5038512"/>
              <a:gd name="connsiteX43" fmla="*/ 2908473 w 7267684"/>
              <a:gd name="connsiteY43" fmla="*/ 1649045 h 5038512"/>
              <a:gd name="connsiteX44" fmla="*/ 3080353 w 7267684"/>
              <a:gd name="connsiteY44" fmla="*/ 1607794 h 5038512"/>
              <a:gd name="connsiteX45" fmla="*/ 3314109 w 7267684"/>
              <a:gd name="connsiteY45" fmla="*/ 1594043 h 5038512"/>
              <a:gd name="connsiteX46" fmla="*/ 5101658 w 7267684"/>
              <a:gd name="connsiteY46" fmla="*/ 1607794 h 5038512"/>
              <a:gd name="connsiteX47" fmla="*/ 6043559 w 7267684"/>
              <a:gd name="connsiteY47" fmla="*/ 1600918 h 5038512"/>
              <a:gd name="connsiteX48" fmla="*/ 6373568 w 7267684"/>
              <a:gd name="connsiteY48" fmla="*/ 1607794 h 5038512"/>
              <a:gd name="connsiteX49" fmla="*/ 7061087 w 7267684"/>
              <a:gd name="connsiteY49" fmla="*/ 1676545 h 5038512"/>
              <a:gd name="connsiteX50" fmla="*/ 7109213 w 7267684"/>
              <a:gd name="connsiteY50" fmla="*/ 1697171 h 5038512"/>
              <a:gd name="connsiteX51" fmla="*/ 7129839 w 7267684"/>
              <a:gd name="connsiteY51" fmla="*/ 1717797 h 5038512"/>
              <a:gd name="connsiteX52" fmla="*/ 7184840 w 7267684"/>
              <a:gd name="connsiteY52" fmla="*/ 1786548 h 5038512"/>
              <a:gd name="connsiteX53" fmla="*/ 7205466 w 7267684"/>
              <a:gd name="connsiteY53" fmla="*/ 1855300 h 5038512"/>
              <a:gd name="connsiteX54" fmla="*/ 7226091 w 7267684"/>
              <a:gd name="connsiteY54" fmla="*/ 1903427 h 5038512"/>
              <a:gd name="connsiteX55" fmla="*/ 7191715 w 7267684"/>
              <a:gd name="connsiteY55" fmla="*/ 2123433 h 5038512"/>
              <a:gd name="connsiteX56" fmla="*/ 6999210 w 7267684"/>
              <a:gd name="connsiteY56" fmla="*/ 2274687 h 5038512"/>
              <a:gd name="connsiteX57" fmla="*/ 6641700 w 7267684"/>
              <a:gd name="connsiteY57" fmla="*/ 2405315 h 5038512"/>
              <a:gd name="connsiteX58" fmla="*/ 6401069 w 7267684"/>
              <a:gd name="connsiteY58" fmla="*/ 2467192 h 5038512"/>
              <a:gd name="connsiteX59" fmla="*/ 5761676 w 7267684"/>
              <a:gd name="connsiteY59" fmla="*/ 2487818 h 5038512"/>
              <a:gd name="connsiteX60" fmla="*/ 3534115 w 7267684"/>
              <a:gd name="connsiteY60" fmla="*/ 2508443 h 5038512"/>
              <a:gd name="connsiteX61" fmla="*/ 2310332 w 7267684"/>
              <a:gd name="connsiteY61" fmla="*/ 2494693 h 5038512"/>
              <a:gd name="connsiteX62" fmla="*/ 2035324 w 7267684"/>
              <a:gd name="connsiteY62" fmla="*/ 2474067 h 5038512"/>
              <a:gd name="connsiteX63" fmla="*/ 1739691 w 7267684"/>
              <a:gd name="connsiteY63" fmla="*/ 2432816 h 5038512"/>
              <a:gd name="connsiteX64" fmla="*/ 1162176 w 7267684"/>
              <a:gd name="connsiteY64" fmla="*/ 2439691 h 5038512"/>
              <a:gd name="connsiteX65" fmla="*/ 983421 w 7267684"/>
              <a:gd name="connsiteY65" fmla="*/ 2460317 h 5038512"/>
              <a:gd name="connsiteX66" fmla="*/ 756539 w 7267684"/>
              <a:gd name="connsiteY66" fmla="*/ 2467192 h 5038512"/>
              <a:gd name="connsiteX67" fmla="*/ 522783 w 7267684"/>
              <a:gd name="connsiteY67" fmla="*/ 2522194 h 5038512"/>
              <a:gd name="connsiteX68" fmla="*/ 454031 w 7267684"/>
              <a:gd name="connsiteY68" fmla="*/ 2535944 h 5038512"/>
              <a:gd name="connsiteX69" fmla="*/ 240900 w 7267684"/>
              <a:gd name="connsiteY69" fmla="*/ 2590945 h 5038512"/>
              <a:gd name="connsiteX70" fmla="*/ 165273 w 7267684"/>
              <a:gd name="connsiteY70" fmla="*/ 2632197 h 5038512"/>
              <a:gd name="connsiteX71" fmla="*/ 69021 w 7267684"/>
              <a:gd name="connsiteY71" fmla="*/ 2776575 h 5038512"/>
              <a:gd name="connsiteX72" fmla="*/ 124022 w 7267684"/>
              <a:gd name="connsiteY72" fmla="*/ 2975956 h 5038512"/>
              <a:gd name="connsiteX73" fmla="*/ 213400 w 7267684"/>
              <a:gd name="connsiteY73" fmla="*/ 3092834 h 5038512"/>
              <a:gd name="connsiteX74" fmla="*/ 426530 w 7267684"/>
              <a:gd name="connsiteY74" fmla="*/ 3271589 h 5038512"/>
              <a:gd name="connsiteX75" fmla="*/ 605285 w 7267684"/>
              <a:gd name="connsiteY75" fmla="*/ 3367842 h 5038512"/>
              <a:gd name="connsiteX76" fmla="*/ 1141550 w 7267684"/>
              <a:gd name="connsiteY76" fmla="*/ 3470969 h 5038512"/>
              <a:gd name="connsiteX77" fmla="*/ 1774067 w 7267684"/>
              <a:gd name="connsiteY77" fmla="*/ 3457219 h 5038512"/>
              <a:gd name="connsiteX78" fmla="*/ 2042200 w 7267684"/>
              <a:gd name="connsiteY78" fmla="*/ 3470969 h 5038512"/>
              <a:gd name="connsiteX79" fmla="*/ 3671619 w 7267684"/>
              <a:gd name="connsiteY79" fmla="*/ 3422843 h 5038512"/>
              <a:gd name="connsiteX80" fmla="*/ 4393514 w 7267684"/>
              <a:gd name="connsiteY80" fmla="*/ 3285339 h 5038512"/>
              <a:gd name="connsiteX81" fmla="*/ 4792275 w 7267684"/>
              <a:gd name="connsiteY81" fmla="*/ 3216587 h 5038512"/>
              <a:gd name="connsiteX82" fmla="*/ 4957279 w 7267684"/>
              <a:gd name="connsiteY82" fmla="*/ 3154711 h 5038512"/>
              <a:gd name="connsiteX83" fmla="*/ 5424792 w 7267684"/>
              <a:gd name="connsiteY83" fmla="*/ 3120335 h 5038512"/>
              <a:gd name="connsiteX84" fmla="*/ 6923583 w 7267684"/>
              <a:gd name="connsiteY84" fmla="*/ 3223463 h 5038512"/>
              <a:gd name="connsiteX85" fmla="*/ 7122964 w 7267684"/>
              <a:gd name="connsiteY85" fmla="*/ 3305965 h 5038512"/>
              <a:gd name="connsiteX86" fmla="*/ 7164215 w 7267684"/>
              <a:gd name="connsiteY86" fmla="*/ 3367842 h 5038512"/>
              <a:gd name="connsiteX87" fmla="*/ 7198591 w 7267684"/>
              <a:gd name="connsiteY87" fmla="*/ 3642849 h 5038512"/>
              <a:gd name="connsiteX88" fmla="*/ 6841081 w 7267684"/>
              <a:gd name="connsiteY88" fmla="*/ 3842230 h 5038512"/>
              <a:gd name="connsiteX89" fmla="*/ 6517947 w 7267684"/>
              <a:gd name="connsiteY89" fmla="*/ 3924732 h 5038512"/>
              <a:gd name="connsiteX90" fmla="*/ 5754801 w 7267684"/>
              <a:gd name="connsiteY90" fmla="*/ 4048485 h 5038512"/>
              <a:gd name="connsiteX91" fmla="*/ 2131577 w 7267684"/>
              <a:gd name="connsiteY91" fmla="*/ 4055360 h 5038512"/>
              <a:gd name="connsiteX92" fmla="*/ 1815318 w 7267684"/>
              <a:gd name="connsiteY92" fmla="*/ 4075986 h 5038512"/>
              <a:gd name="connsiteX93" fmla="*/ 1072798 w 7267684"/>
              <a:gd name="connsiteY93" fmla="*/ 4096612 h 5038512"/>
              <a:gd name="connsiteX94" fmla="*/ 997171 w 7267684"/>
              <a:gd name="connsiteY94" fmla="*/ 4117237 h 5038512"/>
              <a:gd name="connsiteX95" fmla="*/ 983421 w 7267684"/>
              <a:gd name="connsiteY95" fmla="*/ 4137863 h 5038512"/>
              <a:gd name="connsiteX96" fmla="*/ 839042 w 7267684"/>
              <a:gd name="connsiteY96" fmla="*/ 4227240 h 5038512"/>
              <a:gd name="connsiteX97" fmla="*/ 756539 w 7267684"/>
              <a:gd name="connsiteY97" fmla="*/ 4268491 h 5038512"/>
              <a:gd name="connsiteX98" fmla="*/ 584660 w 7267684"/>
              <a:gd name="connsiteY98" fmla="*/ 4385369 h 5038512"/>
              <a:gd name="connsiteX99" fmla="*/ 543409 w 7267684"/>
              <a:gd name="connsiteY99" fmla="*/ 4481622 h 5038512"/>
              <a:gd name="connsiteX100" fmla="*/ 605285 w 7267684"/>
              <a:gd name="connsiteY100" fmla="*/ 4646627 h 5038512"/>
              <a:gd name="connsiteX101" fmla="*/ 667162 w 7267684"/>
              <a:gd name="connsiteY101" fmla="*/ 4715378 h 5038512"/>
              <a:gd name="connsiteX102" fmla="*/ 1059048 w 7267684"/>
              <a:gd name="connsiteY102" fmla="*/ 4901009 h 5038512"/>
              <a:gd name="connsiteX103" fmla="*/ 1423433 w 7267684"/>
              <a:gd name="connsiteY103" fmla="*/ 4997261 h 5038512"/>
              <a:gd name="connsiteX104" fmla="*/ 1677815 w 7267684"/>
              <a:gd name="connsiteY104" fmla="*/ 5038512 h 5038512"/>
              <a:gd name="connsiteX105" fmla="*/ 2434085 w 7267684"/>
              <a:gd name="connsiteY105" fmla="*/ 4990386 h 5038512"/>
              <a:gd name="connsiteX106" fmla="*/ 2660967 w 7267684"/>
              <a:gd name="connsiteY106" fmla="*/ 4942260 h 5038512"/>
              <a:gd name="connsiteX107" fmla="*/ 2929099 w 7267684"/>
              <a:gd name="connsiteY107" fmla="*/ 4914759 h 5038512"/>
              <a:gd name="connsiteX108" fmla="*/ 3664744 w 7267684"/>
              <a:gd name="connsiteY108" fmla="*/ 4839132 h 5038512"/>
              <a:gd name="connsiteX109" fmla="*/ 3932876 w 7267684"/>
              <a:gd name="connsiteY109" fmla="*/ 4797881 h 5038512"/>
              <a:gd name="connsiteX110" fmla="*/ 5019156 w 7267684"/>
              <a:gd name="connsiteY110" fmla="*/ 4749754 h 5038512"/>
              <a:gd name="connsiteX111" fmla="*/ 5328539 w 7267684"/>
              <a:gd name="connsiteY111" fmla="*/ 4742879 h 5038512"/>
              <a:gd name="connsiteX112" fmla="*/ 5521045 w 7267684"/>
              <a:gd name="connsiteY112" fmla="*/ 4701628 h 5038512"/>
              <a:gd name="connsiteX113" fmla="*/ 5692924 w 7267684"/>
              <a:gd name="connsiteY113" fmla="*/ 4660377 h 5038512"/>
              <a:gd name="connsiteX114" fmla="*/ 5967932 w 7267684"/>
              <a:gd name="connsiteY114" fmla="*/ 4612251 h 5038512"/>
              <a:gd name="connsiteX115" fmla="*/ 6119186 w 7267684"/>
              <a:gd name="connsiteY115" fmla="*/ 4577875 h 5038512"/>
              <a:gd name="connsiteX116" fmla="*/ 6682951 w 7267684"/>
              <a:gd name="connsiteY116" fmla="*/ 4543499 h 5038512"/>
              <a:gd name="connsiteX117" fmla="*/ 7054212 w 7267684"/>
              <a:gd name="connsiteY117" fmla="*/ 4543499 h 5038512"/>
              <a:gd name="connsiteX118" fmla="*/ 7157339 w 7267684"/>
              <a:gd name="connsiteY118" fmla="*/ 4536624 h 5038512"/>
              <a:gd name="connsiteX119" fmla="*/ 7198591 w 7267684"/>
              <a:gd name="connsiteY119" fmla="*/ 4536624 h 5038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7267684" h="5038512">
                <a:moveTo>
                  <a:pt x="185899" y="157129"/>
                </a:moveTo>
                <a:cubicBezTo>
                  <a:pt x="359805" y="132286"/>
                  <a:pt x="246990" y="145520"/>
                  <a:pt x="625911" y="164004"/>
                </a:cubicBezTo>
                <a:cubicBezTo>
                  <a:pt x="777263" y="171387"/>
                  <a:pt x="928419" y="182338"/>
                  <a:pt x="1079673" y="191505"/>
                </a:cubicBezTo>
                <a:cubicBezTo>
                  <a:pt x="1546428" y="261516"/>
                  <a:pt x="1250293" y="224358"/>
                  <a:pt x="2248455" y="205255"/>
                </a:cubicBezTo>
                <a:cubicBezTo>
                  <a:pt x="2383817" y="202664"/>
                  <a:pt x="2518879" y="191505"/>
                  <a:pt x="2654091" y="184630"/>
                </a:cubicBezTo>
                <a:cubicBezTo>
                  <a:pt x="2759511" y="166296"/>
                  <a:pt x="2864329" y="144086"/>
                  <a:pt x="2970350" y="129628"/>
                </a:cubicBezTo>
                <a:cubicBezTo>
                  <a:pt x="3212255" y="96641"/>
                  <a:pt x="3298947" y="101155"/>
                  <a:pt x="3540991" y="95252"/>
                </a:cubicBezTo>
                <a:cubicBezTo>
                  <a:pt x="4044143" y="37197"/>
                  <a:pt x="3455511" y="101357"/>
                  <a:pt x="3850374" y="67751"/>
                </a:cubicBezTo>
                <a:cubicBezTo>
                  <a:pt x="3914677" y="62278"/>
                  <a:pt x="3978358" y="48517"/>
                  <a:pt x="4042879" y="47126"/>
                </a:cubicBezTo>
                <a:cubicBezTo>
                  <a:pt x="4510306" y="37052"/>
                  <a:pt x="4977905" y="37959"/>
                  <a:pt x="5445418" y="33375"/>
                </a:cubicBezTo>
                <a:cubicBezTo>
                  <a:pt x="5769907" y="-10872"/>
                  <a:pt x="5682739" y="-6483"/>
                  <a:pt x="6222314" y="19625"/>
                </a:cubicBezTo>
                <a:cubicBezTo>
                  <a:pt x="6377488" y="27133"/>
                  <a:pt x="6485883" y="67542"/>
                  <a:pt x="6634825" y="95252"/>
                </a:cubicBezTo>
                <a:cubicBezTo>
                  <a:pt x="6729851" y="112931"/>
                  <a:pt x="6811593" y="111785"/>
                  <a:pt x="6909833" y="115878"/>
                </a:cubicBezTo>
                <a:cubicBezTo>
                  <a:pt x="6962543" y="134212"/>
                  <a:pt x="7013992" y="156676"/>
                  <a:pt x="7067962" y="170879"/>
                </a:cubicBezTo>
                <a:cubicBezTo>
                  <a:pt x="7101500" y="179705"/>
                  <a:pt x="7142234" y="165393"/>
                  <a:pt x="7171090" y="184630"/>
                </a:cubicBezTo>
                <a:cubicBezTo>
                  <a:pt x="7196673" y="201685"/>
                  <a:pt x="7199456" y="239215"/>
                  <a:pt x="7212341" y="267132"/>
                </a:cubicBezTo>
                <a:cubicBezTo>
                  <a:pt x="7302937" y="463424"/>
                  <a:pt x="7224679" y="305556"/>
                  <a:pt x="7267342" y="390885"/>
                </a:cubicBezTo>
                <a:cubicBezTo>
                  <a:pt x="7262759" y="436720"/>
                  <a:pt x="7277412" y="488963"/>
                  <a:pt x="7253592" y="528389"/>
                </a:cubicBezTo>
                <a:cubicBezTo>
                  <a:pt x="7176472" y="656035"/>
                  <a:pt x="7096344" y="712496"/>
                  <a:pt x="6978585" y="769021"/>
                </a:cubicBezTo>
                <a:cubicBezTo>
                  <a:pt x="6951726" y="781913"/>
                  <a:pt x="6922959" y="790543"/>
                  <a:pt x="6896082" y="803397"/>
                </a:cubicBezTo>
                <a:cubicBezTo>
                  <a:pt x="6870177" y="815786"/>
                  <a:pt x="6847196" y="834184"/>
                  <a:pt x="6820455" y="844648"/>
                </a:cubicBezTo>
                <a:cubicBezTo>
                  <a:pt x="6794057" y="854978"/>
                  <a:pt x="6765209" y="857486"/>
                  <a:pt x="6737953" y="865273"/>
                </a:cubicBezTo>
                <a:cubicBezTo>
                  <a:pt x="6701015" y="875827"/>
                  <a:pt x="6665552" y="891779"/>
                  <a:pt x="6627950" y="899649"/>
                </a:cubicBezTo>
                <a:cubicBezTo>
                  <a:pt x="6566725" y="912464"/>
                  <a:pt x="6503498" y="914112"/>
                  <a:pt x="6442320" y="927150"/>
                </a:cubicBezTo>
                <a:cubicBezTo>
                  <a:pt x="5723282" y="1080389"/>
                  <a:pt x="6627307" y="920512"/>
                  <a:pt x="6016058" y="1009652"/>
                </a:cubicBezTo>
                <a:cubicBezTo>
                  <a:pt x="5969805" y="1016397"/>
                  <a:pt x="5924799" y="1030352"/>
                  <a:pt x="5878554" y="1037153"/>
                </a:cubicBezTo>
                <a:cubicBezTo>
                  <a:pt x="5846731" y="1041833"/>
                  <a:pt x="5814361" y="1041411"/>
                  <a:pt x="5782302" y="1044028"/>
                </a:cubicBezTo>
                <a:cubicBezTo>
                  <a:pt x="5702064" y="1050578"/>
                  <a:pt x="5622126" y="1061856"/>
                  <a:pt x="5541670" y="1064654"/>
                </a:cubicBezTo>
                <a:cubicBezTo>
                  <a:pt x="5358428" y="1071028"/>
                  <a:pt x="5174993" y="1069237"/>
                  <a:pt x="4991655" y="1071529"/>
                </a:cubicBezTo>
                <a:cubicBezTo>
                  <a:pt x="4740850" y="1097930"/>
                  <a:pt x="4748025" y="1103653"/>
                  <a:pt x="4510392" y="1105905"/>
                </a:cubicBezTo>
                <a:lnTo>
                  <a:pt x="378404" y="1140281"/>
                </a:lnTo>
                <a:cubicBezTo>
                  <a:pt x="327553" y="1152994"/>
                  <a:pt x="164328" y="1185489"/>
                  <a:pt x="96521" y="1222783"/>
                </a:cubicBezTo>
                <a:cubicBezTo>
                  <a:pt x="63259" y="1241077"/>
                  <a:pt x="43532" y="1270112"/>
                  <a:pt x="20894" y="1298410"/>
                </a:cubicBezTo>
                <a:cubicBezTo>
                  <a:pt x="12329" y="1326962"/>
                  <a:pt x="-11953" y="1368800"/>
                  <a:pt x="7144" y="1401538"/>
                </a:cubicBezTo>
                <a:cubicBezTo>
                  <a:pt x="28800" y="1438663"/>
                  <a:pt x="73367" y="1469762"/>
                  <a:pt x="103397" y="1497790"/>
                </a:cubicBezTo>
                <a:cubicBezTo>
                  <a:pt x="119982" y="1513270"/>
                  <a:pt x="133062" y="1532730"/>
                  <a:pt x="151523" y="1545917"/>
                </a:cubicBezTo>
                <a:cubicBezTo>
                  <a:pt x="165725" y="1556061"/>
                  <a:pt x="184573" y="1557748"/>
                  <a:pt x="199649" y="1566542"/>
                </a:cubicBezTo>
                <a:cubicBezTo>
                  <a:pt x="212324" y="1573936"/>
                  <a:pt x="219894" y="1590086"/>
                  <a:pt x="234025" y="1594043"/>
                </a:cubicBezTo>
                <a:cubicBezTo>
                  <a:pt x="278656" y="1606540"/>
                  <a:pt x="325694" y="1607794"/>
                  <a:pt x="371529" y="1614669"/>
                </a:cubicBezTo>
                <a:cubicBezTo>
                  <a:pt x="408197" y="1626128"/>
                  <a:pt x="443930" y="1641175"/>
                  <a:pt x="481532" y="1649045"/>
                </a:cubicBezTo>
                <a:cubicBezTo>
                  <a:pt x="706037" y="1696034"/>
                  <a:pt x="943958" y="1687489"/>
                  <a:pt x="1169051" y="1697171"/>
                </a:cubicBezTo>
                <a:lnTo>
                  <a:pt x="1306554" y="1704046"/>
                </a:lnTo>
                <a:cubicBezTo>
                  <a:pt x="2161693" y="1644387"/>
                  <a:pt x="873400" y="1727929"/>
                  <a:pt x="2825971" y="1676545"/>
                </a:cubicBezTo>
                <a:cubicBezTo>
                  <a:pt x="2854949" y="1675782"/>
                  <a:pt x="2880489" y="1656608"/>
                  <a:pt x="2908473" y="1649045"/>
                </a:cubicBezTo>
                <a:cubicBezTo>
                  <a:pt x="2965353" y="1633672"/>
                  <a:pt x="3021967" y="1615711"/>
                  <a:pt x="3080353" y="1607794"/>
                </a:cubicBezTo>
                <a:cubicBezTo>
                  <a:pt x="3157699" y="1597306"/>
                  <a:pt x="3236190" y="1598627"/>
                  <a:pt x="3314109" y="1594043"/>
                </a:cubicBezTo>
                <a:lnTo>
                  <a:pt x="5101658" y="1607794"/>
                </a:lnTo>
                <a:cubicBezTo>
                  <a:pt x="5922351" y="1617449"/>
                  <a:pt x="5368738" y="1636436"/>
                  <a:pt x="6043559" y="1600918"/>
                </a:cubicBezTo>
                <a:lnTo>
                  <a:pt x="6373568" y="1607794"/>
                </a:lnTo>
                <a:cubicBezTo>
                  <a:pt x="6890564" y="1623950"/>
                  <a:pt x="6772000" y="1569475"/>
                  <a:pt x="7061087" y="1676545"/>
                </a:cubicBezTo>
                <a:cubicBezTo>
                  <a:pt x="7077454" y="1682607"/>
                  <a:pt x="7093171" y="1690296"/>
                  <a:pt x="7109213" y="1697171"/>
                </a:cubicBezTo>
                <a:cubicBezTo>
                  <a:pt x="7116088" y="1704046"/>
                  <a:pt x="7123558" y="1710374"/>
                  <a:pt x="7129839" y="1717797"/>
                </a:cubicBezTo>
                <a:cubicBezTo>
                  <a:pt x="7148796" y="1740201"/>
                  <a:pt x="7184840" y="1786548"/>
                  <a:pt x="7184840" y="1786548"/>
                </a:cubicBezTo>
                <a:cubicBezTo>
                  <a:pt x="7191715" y="1809465"/>
                  <a:pt x="7197503" y="1832738"/>
                  <a:pt x="7205466" y="1855300"/>
                </a:cubicBezTo>
                <a:cubicBezTo>
                  <a:pt x="7211275" y="1871758"/>
                  <a:pt x="7226985" y="1885996"/>
                  <a:pt x="7226091" y="1903427"/>
                </a:cubicBezTo>
                <a:cubicBezTo>
                  <a:pt x="7222289" y="1977555"/>
                  <a:pt x="7219005" y="2054407"/>
                  <a:pt x="7191715" y="2123433"/>
                </a:cubicBezTo>
                <a:cubicBezTo>
                  <a:pt x="7178944" y="2155737"/>
                  <a:pt x="7017660" y="2265462"/>
                  <a:pt x="6999210" y="2274687"/>
                </a:cubicBezTo>
                <a:cubicBezTo>
                  <a:pt x="6955719" y="2296432"/>
                  <a:pt x="6689059" y="2391340"/>
                  <a:pt x="6641700" y="2405315"/>
                </a:cubicBezTo>
                <a:cubicBezTo>
                  <a:pt x="6562266" y="2428754"/>
                  <a:pt x="6483527" y="2459461"/>
                  <a:pt x="6401069" y="2467192"/>
                </a:cubicBezTo>
                <a:cubicBezTo>
                  <a:pt x="6188758" y="2487096"/>
                  <a:pt x="5974807" y="2480943"/>
                  <a:pt x="5761676" y="2487818"/>
                </a:cubicBezTo>
                <a:cubicBezTo>
                  <a:pt x="4855873" y="2583163"/>
                  <a:pt x="5533407" y="2521369"/>
                  <a:pt x="3534115" y="2508443"/>
                </a:cubicBezTo>
                <a:lnTo>
                  <a:pt x="2310332" y="2494693"/>
                </a:lnTo>
                <a:cubicBezTo>
                  <a:pt x="2218663" y="2487818"/>
                  <a:pt x="2126715" y="2483977"/>
                  <a:pt x="2035324" y="2474067"/>
                </a:cubicBezTo>
                <a:cubicBezTo>
                  <a:pt x="1936405" y="2463341"/>
                  <a:pt x="1839113" y="2436730"/>
                  <a:pt x="1739691" y="2432816"/>
                </a:cubicBezTo>
                <a:cubicBezTo>
                  <a:pt x="1547321" y="2425242"/>
                  <a:pt x="1354681" y="2437399"/>
                  <a:pt x="1162176" y="2439691"/>
                </a:cubicBezTo>
                <a:cubicBezTo>
                  <a:pt x="1102591" y="2446566"/>
                  <a:pt x="1043264" y="2456260"/>
                  <a:pt x="983421" y="2460317"/>
                </a:cubicBezTo>
                <a:cubicBezTo>
                  <a:pt x="907932" y="2465435"/>
                  <a:pt x="831528" y="2457119"/>
                  <a:pt x="756539" y="2467192"/>
                </a:cubicBezTo>
                <a:cubicBezTo>
                  <a:pt x="677205" y="2477849"/>
                  <a:pt x="600839" y="2504454"/>
                  <a:pt x="522783" y="2522194"/>
                </a:cubicBezTo>
                <a:cubicBezTo>
                  <a:pt x="499993" y="2527374"/>
                  <a:pt x="476737" y="2530406"/>
                  <a:pt x="454031" y="2535944"/>
                </a:cubicBezTo>
                <a:cubicBezTo>
                  <a:pt x="382749" y="2553330"/>
                  <a:pt x="240900" y="2590945"/>
                  <a:pt x="240900" y="2590945"/>
                </a:cubicBezTo>
                <a:cubicBezTo>
                  <a:pt x="215691" y="2604696"/>
                  <a:pt x="186044" y="2612370"/>
                  <a:pt x="165273" y="2632197"/>
                </a:cubicBezTo>
                <a:cubicBezTo>
                  <a:pt x="113703" y="2681423"/>
                  <a:pt x="96755" y="2721105"/>
                  <a:pt x="69021" y="2776575"/>
                </a:cubicBezTo>
                <a:cubicBezTo>
                  <a:pt x="80937" y="2854032"/>
                  <a:pt x="82306" y="2903501"/>
                  <a:pt x="124022" y="2975956"/>
                </a:cubicBezTo>
                <a:cubicBezTo>
                  <a:pt x="148494" y="3018460"/>
                  <a:pt x="181024" y="3055993"/>
                  <a:pt x="213400" y="3092834"/>
                </a:cubicBezTo>
                <a:cubicBezTo>
                  <a:pt x="290852" y="3180968"/>
                  <a:pt x="329466" y="3214771"/>
                  <a:pt x="426530" y="3271589"/>
                </a:cubicBezTo>
                <a:cubicBezTo>
                  <a:pt x="484934" y="3305777"/>
                  <a:pt x="540098" y="3349665"/>
                  <a:pt x="605285" y="3367842"/>
                </a:cubicBezTo>
                <a:cubicBezTo>
                  <a:pt x="780626" y="3416735"/>
                  <a:pt x="1141550" y="3470969"/>
                  <a:pt x="1141550" y="3470969"/>
                </a:cubicBezTo>
                <a:cubicBezTo>
                  <a:pt x="1352389" y="3466386"/>
                  <a:pt x="1563178" y="3457219"/>
                  <a:pt x="1774067" y="3457219"/>
                </a:cubicBezTo>
                <a:cubicBezTo>
                  <a:pt x="1863562" y="3457219"/>
                  <a:pt x="1952720" y="3472590"/>
                  <a:pt x="2042200" y="3470969"/>
                </a:cubicBezTo>
                <a:cubicBezTo>
                  <a:pt x="2585487" y="3461127"/>
                  <a:pt x="3128479" y="3438885"/>
                  <a:pt x="3671619" y="3422843"/>
                </a:cubicBezTo>
                <a:cubicBezTo>
                  <a:pt x="4554241" y="3269345"/>
                  <a:pt x="3327987" y="3485696"/>
                  <a:pt x="4393514" y="3285339"/>
                </a:cubicBezTo>
                <a:cubicBezTo>
                  <a:pt x="4526072" y="3260413"/>
                  <a:pt x="4659355" y="3239504"/>
                  <a:pt x="4792275" y="3216587"/>
                </a:cubicBezTo>
                <a:cubicBezTo>
                  <a:pt x="4847276" y="3195962"/>
                  <a:pt x="4900291" y="3168958"/>
                  <a:pt x="4957279" y="3154711"/>
                </a:cubicBezTo>
                <a:cubicBezTo>
                  <a:pt x="5105667" y="3117614"/>
                  <a:pt x="5275812" y="3124059"/>
                  <a:pt x="5424792" y="3120335"/>
                </a:cubicBezTo>
                <a:cubicBezTo>
                  <a:pt x="6364148" y="3141806"/>
                  <a:pt x="6331982" y="3050534"/>
                  <a:pt x="6923583" y="3223463"/>
                </a:cubicBezTo>
                <a:cubicBezTo>
                  <a:pt x="7049112" y="3260156"/>
                  <a:pt x="7043098" y="3260327"/>
                  <a:pt x="7122964" y="3305965"/>
                </a:cubicBezTo>
                <a:cubicBezTo>
                  <a:pt x="7136714" y="3326591"/>
                  <a:pt x="7153488" y="3345494"/>
                  <a:pt x="7164215" y="3367842"/>
                </a:cubicBezTo>
                <a:cubicBezTo>
                  <a:pt x="7202026" y="3446615"/>
                  <a:pt x="7239103" y="3555074"/>
                  <a:pt x="7198591" y="3642849"/>
                </a:cubicBezTo>
                <a:cubicBezTo>
                  <a:pt x="7150862" y="3746261"/>
                  <a:pt x="6907271" y="3821243"/>
                  <a:pt x="6841081" y="3842230"/>
                </a:cubicBezTo>
                <a:cubicBezTo>
                  <a:pt x="6735114" y="3875829"/>
                  <a:pt x="6626171" y="3899323"/>
                  <a:pt x="6517947" y="3924732"/>
                </a:cubicBezTo>
                <a:cubicBezTo>
                  <a:pt x="6191542" y="4001366"/>
                  <a:pt x="6062572" y="4046325"/>
                  <a:pt x="5754801" y="4048485"/>
                </a:cubicBezTo>
                <a:lnTo>
                  <a:pt x="2131577" y="4055360"/>
                </a:lnTo>
                <a:cubicBezTo>
                  <a:pt x="2026157" y="4062235"/>
                  <a:pt x="1920891" y="4072133"/>
                  <a:pt x="1815318" y="4075986"/>
                </a:cubicBezTo>
                <a:cubicBezTo>
                  <a:pt x="718578" y="4116013"/>
                  <a:pt x="1478752" y="4072729"/>
                  <a:pt x="1072798" y="4096612"/>
                </a:cubicBezTo>
                <a:cubicBezTo>
                  <a:pt x="1047589" y="4103487"/>
                  <a:pt x="1020896" y="4106287"/>
                  <a:pt x="997171" y="4117237"/>
                </a:cubicBezTo>
                <a:cubicBezTo>
                  <a:pt x="989669" y="4120700"/>
                  <a:pt x="990204" y="4133144"/>
                  <a:pt x="983421" y="4137863"/>
                </a:cubicBezTo>
                <a:cubicBezTo>
                  <a:pt x="936957" y="4170186"/>
                  <a:pt x="888094" y="4198998"/>
                  <a:pt x="839042" y="4227240"/>
                </a:cubicBezTo>
                <a:cubicBezTo>
                  <a:pt x="812396" y="4242582"/>
                  <a:pt x="783366" y="4253468"/>
                  <a:pt x="756539" y="4268491"/>
                </a:cubicBezTo>
                <a:cubicBezTo>
                  <a:pt x="672479" y="4315565"/>
                  <a:pt x="661154" y="4327999"/>
                  <a:pt x="584660" y="4385369"/>
                </a:cubicBezTo>
                <a:cubicBezTo>
                  <a:pt x="574993" y="4404704"/>
                  <a:pt x="544322" y="4462446"/>
                  <a:pt x="543409" y="4481622"/>
                </a:cubicBezTo>
                <a:cubicBezTo>
                  <a:pt x="539909" y="4555130"/>
                  <a:pt x="562580" y="4590577"/>
                  <a:pt x="605285" y="4646627"/>
                </a:cubicBezTo>
                <a:cubicBezTo>
                  <a:pt x="623971" y="4671152"/>
                  <a:pt x="643086" y="4696118"/>
                  <a:pt x="667162" y="4715378"/>
                </a:cubicBezTo>
                <a:cubicBezTo>
                  <a:pt x="803024" y="4824067"/>
                  <a:pt x="880738" y="4846915"/>
                  <a:pt x="1059048" y="4901009"/>
                </a:cubicBezTo>
                <a:cubicBezTo>
                  <a:pt x="1179265" y="4937479"/>
                  <a:pt x="1300797" y="4970009"/>
                  <a:pt x="1423433" y="4997261"/>
                </a:cubicBezTo>
                <a:cubicBezTo>
                  <a:pt x="1507289" y="5015896"/>
                  <a:pt x="1593021" y="5024762"/>
                  <a:pt x="1677815" y="5038512"/>
                </a:cubicBezTo>
                <a:cubicBezTo>
                  <a:pt x="1929905" y="5022470"/>
                  <a:pt x="2182687" y="5014998"/>
                  <a:pt x="2434085" y="4990386"/>
                </a:cubicBezTo>
                <a:cubicBezTo>
                  <a:pt x="2511027" y="4982853"/>
                  <a:pt x="2584544" y="4953936"/>
                  <a:pt x="2660967" y="4942260"/>
                </a:cubicBezTo>
                <a:cubicBezTo>
                  <a:pt x="2749783" y="4928691"/>
                  <a:pt x="2839875" y="4925312"/>
                  <a:pt x="2929099" y="4914759"/>
                </a:cubicBezTo>
                <a:cubicBezTo>
                  <a:pt x="3551612" y="4841128"/>
                  <a:pt x="3048584" y="4885635"/>
                  <a:pt x="3664744" y="4839132"/>
                </a:cubicBezTo>
                <a:cubicBezTo>
                  <a:pt x="3754121" y="4825382"/>
                  <a:pt x="3843039" y="4808207"/>
                  <a:pt x="3932876" y="4797881"/>
                </a:cubicBezTo>
                <a:cubicBezTo>
                  <a:pt x="4301813" y="4755474"/>
                  <a:pt x="4637756" y="4759597"/>
                  <a:pt x="5019156" y="4749754"/>
                </a:cubicBezTo>
                <a:lnTo>
                  <a:pt x="5328539" y="4742879"/>
                </a:lnTo>
                <a:lnTo>
                  <a:pt x="5521045" y="4701628"/>
                </a:lnTo>
                <a:cubicBezTo>
                  <a:pt x="5578510" y="4688617"/>
                  <a:pt x="5635407" y="4673159"/>
                  <a:pt x="5692924" y="4660377"/>
                </a:cubicBezTo>
                <a:cubicBezTo>
                  <a:pt x="5984071" y="4595677"/>
                  <a:pt x="5676921" y="4667681"/>
                  <a:pt x="5967932" y="4612251"/>
                </a:cubicBezTo>
                <a:cubicBezTo>
                  <a:pt x="6018723" y="4602577"/>
                  <a:pt x="6068094" y="4585803"/>
                  <a:pt x="6119186" y="4577875"/>
                </a:cubicBezTo>
                <a:cubicBezTo>
                  <a:pt x="6355158" y="4541258"/>
                  <a:pt x="6431477" y="4548966"/>
                  <a:pt x="6682951" y="4543499"/>
                </a:cubicBezTo>
                <a:cubicBezTo>
                  <a:pt x="7038462" y="4516151"/>
                  <a:pt x="6680870" y="4534816"/>
                  <a:pt x="7054212" y="4543499"/>
                </a:cubicBezTo>
                <a:cubicBezTo>
                  <a:pt x="7088655" y="4544300"/>
                  <a:pt x="7122926" y="4538263"/>
                  <a:pt x="7157339" y="4536624"/>
                </a:cubicBezTo>
                <a:cubicBezTo>
                  <a:pt x="7171074" y="4535970"/>
                  <a:pt x="7184840" y="4536624"/>
                  <a:pt x="7198591" y="4536624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461718-55E7-4ED6-A179-9015B688B3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870" y="-140268"/>
            <a:ext cx="2031389" cy="1904427"/>
          </a:xfrm>
          <a:prstGeom prst="rect">
            <a:avLst/>
          </a:prstGeom>
        </p:spPr>
      </p:pic>
      <p:pic>
        <p:nvPicPr>
          <p:cNvPr id="14" name="Рисунок 13">
            <a:hlinkClick r:id="rId5" action="ppaction://hlinksldjump"/>
            <a:extLst>
              <a:ext uri="{FF2B5EF4-FFF2-40B4-BE49-F238E27FC236}">
                <a16:creationId xmlns:a16="http://schemas.microsoft.com/office/drawing/2014/main" id="{35BA637C-C8EE-4765-B78D-5BDC3DD3AE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886" y="6176996"/>
            <a:ext cx="1241114" cy="60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10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79 0.07708 L 0.01679 0.07708 L 0.0332 0.07824 C 0.03593 0.07847 0.0388 0.0787 0.04166 0.07916 C 0.04257 0.0794 0.04348 0.08009 0.0444 0.08009 C 0.05351 0.08078 0.0625 0.08078 0.07148 0.08125 C 0.07747 0.08541 0.07369 0.08333 0.08502 0.08426 L 0.10195 0.08518 L 0.20963 0.0831 C 0.22395 0.0824 0.23828 0.08078 0.25247 0.07916 C 0.26158 0.07384 0.24856 0.08102 0.26158 0.07615 C 0.27109 0.07268 0.26432 0.06921 0.27955 0.06713 L 0.2875 0.0662 C 0.28997 0.06481 0.29231 0.06273 0.29479 0.06203 C 0.2996 0.06111 0.30455 0.0618 0.3095 0.06111 C 0.31289 0.06065 0.31627 0.05972 0.31966 0.05926 C 0.33632 0.06157 0.35299 0.06527 0.36979 0.0662 C 0.37994 0.06666 0.3901 0.06458 0.40026 0.06319 C 0.40156 0.06296 0.40286 0.06111 0.40416 0.06111 C 0.42239 0.06018 0.44062 0.06041 0.45885 0.06018 L 0.51523 0.06319 C 0.53177 0.06389 0.54843 0.06389 0.56484 0.06504 C 0.56562 0.06527 0.56601 0.06666 0.56653 0.06713 C 0.57083 0.07037 0.57552 0.07199 0.57955 0.07615 C 0.58177 0.07847 0.5845 0.07986 0.58632 0.0831 C 0.5871 0.08449 0.58776 0.08588 0.58854 0.08727 C 0.58906 0.08796 0.58971 0.08842 0.59023 0.08912 C 0.59375 0.09352 0.59127 0.0912 0.59479 0.09421 C 0.59518 0.09514 0.59544 0.09629 0.59596 0.09722 C 0.59648 0.09838 0.59713 0.09907 0.59765 0.10023 C 0.59791 0.10115 0.59791 0.10231 0.59817 0.10324 C 0.59973 0.11088 0.59895 0.10555 0.59987 0.11227 C 0.59973 0.1199 0.59973 0.12777 0.59934 0.13541 C 0.59921 0.1368 0.59843 0.13796 0.59817 0.13935 C 0.59778 0.14166 0.5983 0.14421 0.59765 0.14629 C 0.59479 0.15555 0.59244 0.15694 0.58854 0.16342 C 0.5845 0.17014 0.58411 0.17291 0.57903 0.17754 C 0.57434 0.18171 0.57408 0.1794 0.5694 0.1824 C 0.56731 0.18379 0.56536 0.18634 0.56315 0.1875 C 0.55937 0.18935 0.55533 0.19004 0.55143 0.19143 C 0.54895 0.19236 0.54648 0.19352 0.54401 0.19444 C 0.5427 0.1949 0.5414 0.1949 0.5401 0.19537 C 0.53802 0.19629 0.53606 0.19791 0.53385 0.19838 C 0.52903 0.19953 0.52408 0.19977 0.51927 0.20046 C 0.51588 0.20092 0.5125 0.20162 0.50911 0.20254 C 0.50546 0.20347 0.48489 0.20972 0.48372 0.21041 C 0.47565 0.21527 0.4776 0.21481 0.46848 0.21759 C 0.46341 0.21921 0.44817 0.22338 0.44257 0.22453 C 0.44023 0.225 0.43802 0.22523 0.4358 0.22546 C 0.43242 0.22615 0.42903 0.22685 0.42565 0.22754 C 0.42096 0.22731 0.41614 0.22777 0.41158 0.22662 C 0.40651 0.22523 0.40182 0.22106 0.39687 0.21944 C 0.39466 0.21898 0.39231 0.21828 0.3901 0.21759 C 0.38789 0.21666 0.38567 0.21504 0.38333 0.21458 C 0.37903 0.21365 0.37473 0.21389 0.37031 0.21342 L 0.15156 0.21157 C 0.12773 0.21134 0.10377 0.21296 0.07994 0.21342 L 0.0371 0.21759 C 0.02578 0.21852 0.03033 0.21782 0.0207 0.2206 C 0.0177 0.22315 0.01237 0.22754 0.00885 0.23148 C 0.00807 0.2324 0.00742 0.23356 0.00664 0.23449 C 0.00377 0.23889 0.00598 0.23588 0.00377 0.24051 C 0.00338 0.24166 0.00273 0.24259 0.00221 0.24352 C 0.00364 0.25324 0.00286 0.25856 0.00716 0.26365 C 0.00781 0.26435 0.00872 0.26435 0.0095 0.26458 C 0.01093 0.26736 0.0125 0.2699 0.01393 0.27268 C 0.01744 0.2794 0.01132 0.27176 0.01848 0.28171 C 0.02161 0.28588 0.02487 0.28981 0.02812 0.29375 C 0.02864 0.29444 0.02916 0.2956 0.02981 0.29583 C 0.03085 0.29606 0.03203 0.29629 0.0332 0.29676 C 0.03528 0.29768 0.03723 0.29953 0.03932 0.29977 C 0.04778 0.30069 0.05625 0.30046 0.06471 0.30069 C 0.09062 0.30301 0.09622 0.3037 0.13411 0.3037 C 0.14687 0.3037 0.15963 0.30208 0.17239 0.30185 L 0.23789 0.30069 C 0.24973 0.29977 0.26158 0.29953 0.27343 0.29768 C 0.27447 0.29745 0.27513 0.29467 0.27617 0.29467 L 0.51015 0.29375 C 0.5164 0.29004 0.51067 0.29236 0.51757 0.29282 L 0.56822 0.29375 C 0.56979 0.29467 0.57135 0.2956 0.57278 0.29676 C 0.57447 0.29791 0.57604 0.29977 0.57786 0.30069 C 0.57955 0.30162 0.58125 0.30139 0.58294 0.30185 C 0.59414 0.32176 0.5858 0.30555 0.58971 0.31481 C 0.59049 0.31643 0.5914 0.31805 0.59192 0.31967 C 0.59283 0.32222 0.59348 0.32523 0.59427 0.32777 C 0.5944 0.33009 0.5944 0.33264 0.59479 0.33472 C 0.59505 0.33634 0.59609 0.33727 0.59596 0.33889 C 0.59505 0.35046 0.59348 0.34884 0.59023 0.35694 C 0.58841 0.36134 0.58723 0.36666 0.58515 0.37083 C 0.58372 0.37384 0.58203 0.37662 0.58072 0.37986 C 0.57656 0.39051 0.57487 0.40578 0.56549 0.40694 L 0.5582 0.4081 C 0.55377 0.40856 0.54947 0.40972 0.54518 0.40995 C 0.53723 0.41065 0.52942 0.41065 0.52148 0.41111 C 0.51458 0.41157 0.50755 0.41203 0.50065 0.41296 C 0.4927 0.41412 0.48489 0.4162 0.47695 0.41713 C 0.46731 0.41805 0.45781 0.41828 0.44817 0.41898 L 0.31119 0.41805 C 0.30729 0.41782 0.30416 0.4125 0.30039 0.41111 C 0.2957 0.40902 0.29075 0.4081 0.2858 0.4081 C 0.25312 0.40648 0.22031 0.40671 0.18763 0.40602 C 0.17643 0.40463 0.15117 0.40162 0.14205 0.40208 C 0.11848 0.40277 0.09505 0.40532 0.07148 0.40694 C 0.0694 0.4074 0.06731 0.40717 0.06536 0.4081 C 0.06237 0.40926 0.05963 0.41134 0.0569 0.41296 C 0.05481 0.41412 0.05273 0.41504 0.05065 0.41597 C 0.04752 0.41898 0.04127 0.42569 0.03763 0.42708 C 0.03489 0.42824 0.03203 0.42777 0.02916 0.42801 C 0.02786 0.4287 0.02656 0.4294 0.02526 0.43009 C 0.02421 0.43055 0.02304 0.43078 0.02187 0.43102 L 0.01393 0.4331 C 0.0121 0.43611 0.01028 0.43935 0.00833 0.44213 C 0.00729 0.44352 0.00572 0.44421 0.00494 0.44606 C 0.00416 0.44815 0.00416 0.45069 0.00377 0.45301 C 0.00364 0.46111 0.00325 0.46921 0.00325 0.47708 C 0.00325 0.47986 0.00325 0.48264 0.00377 0.48518 C 0.00507 0.49004 0.0082 0.49305 0.01002 0.49722 C 0.01093 0.4993 0.01119 0.50231 0.01223 0.50416 C 0.01315 0.50578 0.01458 0.50625 0.01562 0.50717 C 0.01731 0.50856 0.01914 0.50972 0.0207 0.51134 C 0.02252 0.51296 0.02408 0.51551 0.02578 0.51736 C 0.02734 0.51875 0.0289 0.51967 0.03033 0.52129 C 0.03229 0.52361 0.03398 0.52685 0.03593 0.5294 C 0.03867 0.53264 0.04166 0.53518 0.0444 0.53842 C 0.04596 0.54004 0.04739 0.54259 0.04895 0.54444 C 0.06588 0.56342 0.0513 0.54699 0.05963 0.5544 C 0.06106 0.55555 0.06223 0.5574 0.06367 0.55833 C 0.06601 0.55972 0.06848 0.56018 0.07096 0.56134 C 0.08463 0.56782 0.07591 0.56574 0.08789 0.56736 C 0.09726 0.56643 0.10677 0.56666 0.11601 0.56435 C 0.11953 0.56365 0.12278 0.55972 0.12617 0.55833 C 0.12838 0.5574 0.13072 0.55764 0.13294 0.5574 C 0.1483 0.52338 0.13307 0.5544 0.19778 0.5544 C 0.2121 0.5544 0.22643 0.55277 0.24062 0.55231 L 0.29531 0.55139 C 0.30859 0.5419 0.29934 0.54722 0.32578 0.54537 C 0.36796 0.54236 0.32226 0.54606 0.35455 0.54328 L 0.3625 0.54027 C 0.36835 0.53819 0.36393 0.54074 0.372 0.53634 C 0.37487 0.53472 0.37799 0.53402 0.38046 0.53125 C 0.3871 0.52453 0.38242 0.52847 0.39231 0.5243 C 0.39609 0.52268 0.39987 0.5206 0.40364 0.51921 C 0.40546 0.51852 0.40742 0.51759 0.40924 0.51736 C 0.41419 0.51643 0.41901 0.51666 0.42395 0.5162 L 0.48033 0.51018 L 0.49218 0.50926 C 0.49817 0.50949 0.50416 0.50972 0.51015 0.51018 C 0.5138 0.51065 0.51731 0.5118 0.52096 0.51227 C 0.52877 0.51342 0.53671 0.51435 0.54466 0.51527 C 0.56731 0.52592 0.55872 0.52338 0.56992 0.52639 C 0.57421 0.5294 0.58281 0.53565 0.58632 0.53935 C 0.5871 0.54004 0.58945 0.54745 0.58971 0.54838 C 0.58984 0.54977 0.58997 0.55115 0.59023 0.55231 C 0.59062 0.5537 0.5914 0.55486 0.5914 0.55625 C 0.59153 0.56574 0.59114 0.575 0.59088 0.58449 C 0.59075 0.58703 0.58958 0.5912 0.58919 0.59352 C 0.58893 0.59444 0.58893 0.5956 0.58854 0.59652 C 0.58424 0.60555 0.57773 0.61412 0.57161 0.61852 C 0.5707 0.61921 0.56979 0.6199 0.56888 0.6206 C 0.56666 0.62199 0.56145 0.62477 0.55989 0.62546 C 0.55742 0.62662 0.55494 0.62777 0.55247 0.62847 C 0.55013 0.62916 0.54765 0.62916 0.54518 0.62963 C 0.52695 0.63495 0.54244 0.63009 0.51862 0.63865 L 0.48997 0.64861 C 0.4875 0.64953 0.48502 0.65023 0.48255 0.65162 C 0.47994 0.65301 0.47747 0.65578 0.47473 0.65671 C 0.47057 0.65787 0.4664 0.65717 0.46223 0.65764 C 0.45612 0.65694 0.44973 0.65717 0.44362 0.65463 C 0.44205 0.65393 0.44075 0.65231 0.43919 0.65162 C 0.43737 0.65092 0.43541 0.65115 0.43346 0.65069 C 0.42734 0.64884 0.42109 0.64676 0.41497 0.64467 C 0.41223 0.64375 0.40976 0.6419 0.40703 0.64166 C 0.39778 0.64051 0.38854 0.64097 0.37942 0.64051 C 0.37434 0.64097 0.36927 0.64166 0.36419 0.64166 C 0.31927 0.64097 0.32734 0.64166 0.30377 0.63865 C 0.2819 0.63981 0.25976 0.63958 0.23789 0.64259 L 0.2164 0.6456 C 0.19049 0.65 0.22825 0.64537 0.19947 0.64861 C 0.19375 0.65023 0.17786 0.65509 0.17356 0.65555 C 0.16549 0.65648 0.08567 0.65949 0.08281 0.65972 C 0.0802 0.66088 0.0776 0.66273 0.07487 0.66365 C 0.07122 0.66504 0.06692 0.66342 0.06367 0.66666 C 0.06106 0.66898 0.06041 0.675 0.05859 0.6787 C 0.05755 0.68055 0.05625 0.68194 0.0552 0.68356 C 0.05481 0.68703 0.05442 0.69027 0.05403 0.69375 C 0.05377 0.6956 0.0539 0.69791 0.05351 0.69977 C 0.0526 0.70393 0.05013 0.7118 0.05013 0.7118 C 0.04895 0.72129 0.04817 0.72222 0.05013 0.73171 C 0.05052 0.73426 0.0526 0.73703 0.05351 0.73889 C 0.0582 0.74815 0.05455 0.74305 0.06197 0.75277 C 0.0638 0.75532 0.06549 0.7581 0.06757 0.75995 C 0.07044 0.7625 0.07356 0.76412 0.07656 0.76597 C 0.08125 0.76852 0.08203 0.76875 0.08619 0.7699 C 0.09023 0.77407 0.09101 0.77546 0.09687 0.77801 C 0.10078 0.7794 0.10481 0.77963 0.10872 0.78102 C 0.1108 0.78171 0.11289 0.7831 0.11497 0.78402 C 0.11822 0.78518 0.12174 0.78588 0.12513 0.78703 C 0.12812 0.78796 0.13112 0.78889 0.13411 0.79004 L 0.15039 0.78796 C 0.16393 0.7868 0.17747 0.78657 0.19101 0.78495 C 0.19192 0.78472 0.19244 0.7831 0.19335 0.78287 C 0.19947 0.78171 0.20572 0.78148 0.21197 0.78102 C 0.21523 0.78125 0.21862 0.78217 0.222 0.78194 C 0.2371 0.78125 0.22617 0.77963 0.2401 0.77592 C 0.24453 0.77477 0.24908 0.77453 0.25364 0.77384 C 0.25533 0.77245 0.25703 0.77106 0.25872 0.7699 C 0.26002 0.76898 0.26132 0.76852 0.26263 0.76782 C 0.27343 0.7618 0.26158 0.76782 0.27395 0.7618 L 0.36471 0.76296 C 0.36966 0.76296 0.37447 0.76296 0.37942 0.7618 C 0.38085 0.76157 0.38203 0.75972 0.38333 0.75879 C 0.38463 0.7581 0.38593 0.75764 0.38723 0.75694 C 0.38841 0.75625 0.38945 0.75532 0.39062 0.75486 C 0.39192 0.7544 0.39335 0.75416 0.39466 0.75393 C 0.397 0.75254 0.39934 0.75046 0.40195 0.74977 C 0.41718 0.74652 0.41796 0.74722 0.42903 0.74884 C 0.4496 0.74583 0.42552 0.74907 0.47304 0.74583 C 0.47981 0.74537 0.48645 0.74444 0.49322 0.74375 L 0.53502 0.74074 C 0.53632 0.74004 0.53776 0.73981 0.53893 0.73889 C 0.54557 0.73356 0.55078 0.72639 0.55703 0.71967 C 0.55755 0.71921 0.55807 0.71898 0.55872 0.71875 C 0.57135 0.71273 0.56614 0.71412 0.57734 0.71273 C 0.58007 0.71134 0.58294 0.70972 0.5858 0.70879 C 0.58802 0.7081 0.59023 0.7081 0.59257 0.70764 C 0.59505 0.70717 0.59739 0.70625 0.59987 0.70578 C 0.60286 0.70509 0.60585 0.70509 0.60885 0.70463 C 0.61054 0.7044 0.61223 0.70416 0.61393 0.7037 C 0.61471 0.70277 0.61536 0.70162 0.61627 0.70069 C 0.61731 0.69953 0.62187 0.69606 0.62239 0.6956 C 0.6233 0.69514 0.62434 0.69514 0.62526 0.69467 C 0.62617 0.69421 0.62708 0.69328 0.62812 0.69259 C 0.63007 0.68565 0.62851 0.6875 0.63151 0.68565 L 0.63151 0.68565 " pathEditMode="relative" ptsTypes="AAAAAAAAAAAAA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6" dur="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AA214DDF-C0E5-4621-8938-8FBF99E3E13C}"/>
              </a:ext>
            </a:extLst>
          </p:cNvPr>
          <p:cNvSpPr/>
          <p:nvPr/>
        </p:nvSpPr>
        <p:spPr>
          <a:xfrm>
            <a:off x="1505666" y="914401"/>
            <a:ext cx="3368841" cy="1896884"/>
          </a:xfrm>
          <a:prstGeom prst="cloudCallou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ts val="3000"/>
              </a:lnSpc>
              <a:buNone/>
            </a:pPr>
            <a:r>
              <a:rPr lang="ru-RU" sz="1600" dirty="0">
                <a:solidFill>
                  <a:schemeClr val="bg2"/>
                </a:solidFill>
                <a:latin typeface="Comic Sans MS" panose="030F0702030302020204" pitchFamily="66" charset="0"/>
              </a:rPr>
              <a:t>Привет! Я Весельчак, я приготовил загадки про птиц. </a:t>
            </a:r>
            <a:endParaRPr lang="en-US" sz="16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E326F9-6BFF-4193-8E40-794298C108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6976" y="2078575"/>
            <a:ext cx="4902794" cy="4902794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CEA9857-73E2-46FA-99D6-D023A54892D5}"/>
              </a:ext>
            </a:extLst>
          </p:cNvPr>
          <p:cNvSpPr/>
          <p:nvPr/>
        </p:nvSpPr>
        <p:spPr>
          <a:xfrm>
            <a:off x="7390826" y="789114"/>
            <a:ext cx="3368841" cy="1959428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Сам оранжев, как закат,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Клюв короткий – сильный хват.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Плывет по небу, как кораблик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Называют его…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0C128FF-0DE8-4F74-A9FE-BEA99B64B346}"/>
              </a:ext>
            </a:extLst>
          </p:cNvPr>
          <p:cNvSpPr/>
          <p:nvPr/>
        </p:nvSpPr>
        <p:spPr>
          <a:xfrm>
            <a:off x="4098153" y="2519398"/>
            <a:ext cx="3368841" cy="1959428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Прилетает к нам с теплом,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Путь проделав длинный,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Лепит домик под окном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Из травы и глины.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3ABFE82F-CCDF-4AB7-AA2A-C1BDAD3211AB}"/>
              </a:ext>
            </a:extLst>
          </p:cNvPr>
          <p:cNvGrpSpPr/>
          <p:nvPr/>
        </p:nvGrpSpPr>
        <p:grpSpPr>
          <a:xfrm>
            <a:off x="7390826" y="717497"/>
            <a:ext cx="3368841" cy="2031045"/>
            <a:chOff x="4936384" y="158128"/>
            <a:chExt cx="3368841" cy="2031045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0CB641E2-2B13-4AE0-8995-1EEBDAEC9009}"/>
                </a:ext>
              </a:extLst>
            </p:cNvPr>
            <p:cNvSpPr/>
            <p:nvPr/>
          </p:nvSpPr>
          <p:spPr>
            <a:xfrm>
              <a:off x="4936384" y="229745"/>
              <a:ext cx="3368841" cy="1959428"/>
            </a:xfrm>
            <a:prstGeom prst="roundRect">
              <a:avLst/>
            </a:prstGeom>
            <a:solidFill>
              <a:srgbClr val="00B050">
                <a:alpha val="50000"/>
              </a:srgb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AAB3A6DC-8B75-4CAA-A949-1DABF66B6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7081" y="158128"/>
              <a:ext cx="1843695" cy="184369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98C957-7CF3-42B2-BD5F-3D4337BE8C32}"/>
                </a:ext>
              </a:extLst>
            </p:cNvPr>
            <p:cNvSpPr txBox="1"/>
            <p:nvPr/>
          </p:nvSpPr>
          <p:spPr>
            <a:xfrm>
              <a:off x="5520776" y="1595044"/>
              <a:ext cx="22413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Зяблик</a:t>
              </a:r>
            </a:p>
          </p:txBody>
        </p:sp>
      </p:grp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BF1EEB7D-5F53-4938-AAE2-C9F258DAB7C6}"/>
              </a:ext>
            </a:extLst>
          </p:cNvPr>
          <p:cNvSpPr/>
          <p:nvPr/>
        </p:nvSpPr>
        <p:spPr>
          <a:xfrm>
            <a:off x="7390826" y="4217568"/>
            <a:ext cx="3368841" cy="1959428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chemeClr val="tx1"/>
                </a:solidFill>
                <a:latin typeface="Comic Sans MS" panose="030F0702030302020204" pitchFamily="66" charset="0"/>
              </a:rPr>
              <a:t>В небе осенью курлычут,</a:t>
            </a:r>
          </a:p>
          <a:p>
            <a:pPr algn="ctr"/>
            <a:r>
              <a:rPr lang="ru-RU">
                <a:solidFill>
                  <a:schemeClr val="tx1"/>
                </a:solidFill>
                <a:latin typeface="Comic Sans MS" panose="030F0702030302020204" pitchFamily="66" charset="0"/>
              </a:rPr>
              <a:t>За собою в небо кличут.</a:t>
            </a:r>
          </a:p>
          <a:p>
            <a:pPr algn="ctr"/>
            <a:r>
              <a:rPr lang="ru-RU">
                <a:solidFill>
                  <a:schemeClr val="tx1"/>
                </a:solidFill>
                <a:latin typeface="Comic Sans MS" panose="030F0702030302020204" pitchFamily="66" charset="0"/>
              </a:rPr>
              <a:t>Долго манят нас вдали…</a:t>
            </a:r>
          </a:p>
          <a:p>
            <a:pPr algn="ctr"/>
            <a:r>
              <a:rPr lang="ru-RU">
                <a:solidFill>
                  <a:schemeClr val="tx1"/>
                </a:solidFill>
                <a:latin typeface="Comic Sans MS" panose="030F0702030302020204" pitchFamily="66" charset="0"/>
              </a:rPr>
              <a:t>Кто, скажите?</a:t>
            </a:r>
            <a:endParaRPr lang="ru-RU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ECEC0BD-356F-4288-8195-606324A10B71}"/>
              </a:ext>
            </a:extLst>
          </p:cNvPr>
          <p:cNvGrpSpPr/>
          <p:nvPr/>
        </p:nvGrpSpPr>
        <p:grpSpPr>
          <a:xfrm>
            <a:off x="4098153" y="2524559"/>
            <a:ext cx="3368841" cy="1959428"/>
            <a:chOff x="4936384" y="229745"/>
            <a:chExt cx="3368841" cy="1959428"/>
          </a:xfrm>
        </p:grpSpPr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38B9DD02-51D3-443A-BA50-417A3E89F5A6}"/>
                </a:ext>
              </a:extLst>
            </p:cNvPr>
            <p:cNvSpPr/>
            <p:nvPr/>
          </p:nvSpPr>
          <p:spPr>
            <a:xfrm>
              <a:off x="4936384" y="229745"/>
              <a:ext cx="3368841" cy="1959428"/>
            </a:xfrm>
            <a:prstGeom prst="roundRect">
              <a:avLst/>
            </a:prstGeom>
            <a:solidFill>
              <a:srgbClr val="00B050">
                <a:alpha val="50000"/>
              </a:srgb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C487694E-C688-4330-88D1-8B5962235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30827" y="278655"/>
              <a:ext cx="2331260" cy="155265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5FE7E84-AAF0-4296-B6F9-3307683637AB}"/>
                </a:ext>
              </a:extLst>
            </p:cNvPr>
            <p:cNvSpPr txBox="1"/>
            <p:nvPr/>
          </p:nvSpPr>
          <p:spPr>
            <a:xfrm>
              <a:off x="5520776" y="1595044"/>
              <a:ext cx="22413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Ласточка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5DF6592C-1B69-4ABE-8CF8-3C6919F9E942}"/>
              </a:ext>
            </a:extLst>
          </p:cNvPr>
          <p:cNvGrpSpPr/>
          <p:nvPr/>
        </p:nvGrpSpPr>
        <p:grpSpPr>
          <a:xfrm>
            <a:off x="7390825" y="4217568"/>
            <a:ext cx="3368841" cy="1959428"/>
            <a:chOff x="5116856" y="4675188"/>
            <a:chExt cx="3368841" cy="1959428"/>
          </a:xfrm>
        </p:grpSpPr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ED70F88D-DA6F-45A7-83F4-96E8AE6591D3}"/>
                </a:ext>
              </a:extLst>
            </p:cNvPr>
            <p:cNvGrpSpPr/>
            <p:nvPr/>
          </p:nvGrpSpPr>
          <p:grpSpPr>
            <a:xfrm>
              <a:off x="5116856" y="4675188"/>
              <a:ext cx="3368841" cy="1959428"/>
              <a:chOff x="4936384" y="229745"/>
              <a:chExt cx="3368841" cy="1959428"/>
            </a:xfrm>
          </p:grpSpPr>
          <p:sp>
            <p:nvSpPr>
              <p:cNvPr id="20" name="Прямоугольник: скругленные углы 19">
                <a:extLst>
                  <a:ext uri="{FF2B5EF4-FFF2-40B4-BE49-F238E27FC236}">
                    <a16:creationId xmlns:a16="http://schemas.microsoft.com/office/drawing/2014/main" id="{06D82400-D9BF-4480-96BA-73572283B104}"/>
                  </a:ext>
                </a:extLst>
              </p:cNvPr>
              <p:cNvSpPr/>
              <p:nvPr/>
            </p:nvSpPr>
            <p:spPr>
              <a:xfrm>
                <a:off x="4936384" y="229745"/>
                <a:ext cx="3368841" cy="1959428"/>
              </a:xfrm>
              <a:prstGeom prst="roundRect">
                <a:avLst/>
              </a:prstGeom>
              <a:solidFill>
                <a:srgbClr val="00B050">
                  <a:alpha val="50000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  <p:pic>
            <p:nvPicPr>
              <p:cNvPr id="21" name="Рисунок 20">
                <a:extLst>
                  <a:ext uri="{FF2B5EF4-FFF2-40B4-BE49-F238E27FC236}">
                    <a16:creationId xmlns:a16="http://schemas.microsoft.com/office/drawing/2014/main" id="{165F0610-57DF-463B-B94F-B80385441E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249183" y="356755"/>
                <a:ext cx="1669315" cy="1111988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8CABF36-1367-41D9-8922-25BBD1A2B636}"/>
                  </a:ext>
                </a:extLst>
              </p:cNvPr>
              <p:cNvSpPr txBox="1"/>
              <p:nvPr/>
            </p:nvSpPr>
            <p:spPr>
              <a:xfrm>
                <a:off x="5520776" y="1595044"/>
                <a:ext cx="22413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dirty="0">
                    <a:solidFill>
                      <a:schemeClr val="bg1"/>
                    </a:solidFill>
                    <a:latin typeface="Comic Sans MS" panose="030F0702030302020204" pitchFamily="66" charset="0"/>
                  </a:rPr>
                  <a:t>Журавли</a:t>
                </a:r>
              </a:p>
            </p:txBody>
          </p:sp>
        </p:grp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3C858FE7-F39B-487E-B865-CA29169DC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14522" y="5053826"/>
              <a:ext cx="1669315" cy="1111988"/>
            </a:xfrm>
            <a:prstGeom prst="rect">
              <a:avLst/>
            </a:prstGeom>
          </p:spPr>
        </p:pic>
      </p:grpSp>
      <p:pic>
        <p:nvPicPr>
          <p:cNvPr id="25" name="Рисунок 2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0D37C35-0C26-4726-92EF-4D05076586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886" y="6176996"/>
            <a:ext cx="1241114" cy="601940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3CBAFF04-610A-46D7-911D-9214E973CB82}"/>
              </a:ext>
            </a:extLst>
          </p:cNvPr>
          <p:cNvSpPr/>
          <p:nvPr/>
        </p:nvSpPr>
        <p:spPr>
          <a:xfrm>
            <a:off x="2976958" y="223447"/>
            <a:ext cx="5418216" cy="424480"/>
          </a:xfrm>
          <a:prstGeom prst="rec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«Загадки»</a:t>
            </a:r>
          </a:p>
        </p:txBody>
      </p:sp>
    </p:spTree>
    <p:extLst>
      <p:ext uri="{BB962C8B-B14F-4D97-AF65-F5344CB8AC3E}">
        <p14:creationId xmlns:p14="http://schemas.microsoft.com/office/powerpoint/2010/main" val="161182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4595AC79-782C-4447-BB05-7BBCA6A9E26B}"/>
              </a:ext>
            </a:extLst>
          </p:cNvPr>
          <p:cNvSpPr/>
          <p:nvPr/>
        </p:nvSpPr>
        <p:spPr>
          <a:xfrm>
            <a:off x="48126" y="449438"/>
            <a:ext cx="3877605" cy="2149607"/>
          </a:xfrm>
          <a:prstGeom prst="cloudCallou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ts val="3000"/>
              </a:lnSpc>
              <a:buNone/>
            </a:pPr>
            <a:r>
              <a:rPr lang="ru-RU" sz="1600" dirty="0">
                <a:latin typeface="Comic Sans MS" panose="030F0702030302020204" pitchFamily="66" charset="0"/>
              </a:rPr>
              <a:t>Давай составим предложение, например: </a:t>
            </a:r>
            <a:r>
              <a:rPr lang="ru-RU" sz="1600" i="1" dirty="0">
                <a:latin typeface="Comic Sans MS" panose="030F0702030302020204" pitchFamily="66" charset="0"/>
              </a:rPr>
              <a:t>«Скворец улетел в тёплые края»</a:t>
            </a:r>
            <a:endParaRPr lang="en-US" sz="16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8E4141D-94DF-4F6D-A14F-A8E5C6A2C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0191" y="2310447"/>
            <a:ext cx="4547553" cy="454755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861E434-2142-45BA-BAE0-EF8E0BA5D0E6}"/>
              </a:ext>
            </a:extLst>
          </p:cNvPr>
          <p:cNvSpPr/>
          <p:nvPr/>
        </p:nvSpPr>
        <p:spPr>
          <a:xfrm>
            <a:off x="2956333" y="237198"/>
            <a:ext cx="5418216" cy="424480"/>
          </a:xfrm>
          <a:prstGeom prst="rec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«Составь предложение» </a:t>
            </a:r>
            <a:endParaRPr lang="ru-RU" sz="2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12C9690C-5BDD-4737-A58D-74AF9257036F}"/>
              </a:ext>
            </a:extLst>
          </p:cNvPr>
          <p:cNvGrpSpPr/>
          <p:nvPr/>
        </p:nvGrpSpPr>
        <p:grpSpPr>
          <a:xfrm>
            <a:off x="2536945" y="2274352"/>
            <a:ext cx="8475989" cy="1522965"/>
            <a:chOff x="2701949" y="2310447"/>
            <a:chExt cx="8475989" cy="1522965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13221210-D9BF-40D0-B6BD-0517EC59C4A4}"/>
                </a:ext>
              </a:extLst>
            </p:cNvPr>
            <p:cNvSpPr/>
            <p:nvPr/>
          </p:nvSpPr>
          <p:spPr>
            <a:xfrm>
              <a:off x="2701949" y="2310447"/>
              <a:ext cx="8222726" cy="1457156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17B8E66D-EB82-43B6-A2B6-7ED10140C2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8715" y="2522687"/>
              <a:ext cx="1065659" cy="1087942"/>
            </a:xfrm>
            <a:prstGeom prst="rect">
              <a:avLst/>
            </a:prstGeom>
          </p:spPr>
        </p:pic>
        <p:sp>
          <p:nvSpPr>
            <p:cNvPr id="8" name="Стрелка: вправо 7">
              <a:extLst>
                <a:ext uri="{FF2B5EF4-FFF2-40B4-BE49-F238E27FC236}">
                  <a16:creationId xmlns:a16="http://schemas.microsoft.com/office/drawing/2014/main" id="{435411C4-DB58-4CCF-9A7A-0C1C3ECED38F}"/>
                </a:ext>
              </a:extLst>
            </p:cNvPr>
            <p:cNvSpPr/>
            <p:nvPr/>
          </p:nvSpPr>
          <p:spPr>
            <a:xfrm>
              <a:off x="4174374" y="2962552"/>
              <a:ext cx="1065659" cy="362342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6C022612-36C2-42CF-9573-F8CD95D22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6721" y="2362496"/>
              <a:ext cx="1350433" cy="1350433"/>
            </a:xfrm>
            <a:prstGeom prst="rect">
              <a:avLst/>
            </a:prstGeom>
          </p:spPr>
        </p:pic>
        <p:sp>
          <p:nvSpPr>
            <p:cNvPr id="11" name="Стрелка: вправо 10">
              <a:extLst>
                <a:ext uri="{FF2B5EF4-FFF2-40B4-BE49-F238E27FC236}">
                  <a16:creationId xmlns:a16="http://schemas.microsoft.com/office/drawing/2014/main" id="{74ECD40F-5B15-4306-83E3-2E9A79976A46}"/>
                </a:ext>
              </a:extLst>
            </p:cNvPr>
            <p:cNvSpPr/>
            <p:nvPr/>
          </p:nvSpPr>
          <p:spPr>
            <a:xfrm>
              <a:off x="6141571" y="2962552"/>
              <a:ext cx="1065659" cy="362342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DE5936F7-D244-4E57-836D-26F81B3BA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6769" y="2454034"/>
              <a:ext cx="1589145" cy="1379378"/>
            </a:xfrm>
            <a:prstGeom prst="rect">
              <a:avLst/>
            </a:prstGeom>
          </p:spPr>
        </p:pic>
        <p:sp>
          <p:nvSpPr>
            <p:cNvPr id="14" name="Стрелка: вправо 13">
              <a:extLst>
                <a:ext uri="{FF2B5EF4-FFF2-40B4-BE49-F238E27FC236}">
                  <a16:creationId xmlns:a16="http://schemas.microsoft.com/office/drawing/2014/main" id="{B995534E-DA99-430A-84C2-9757DE0D5BDC}"/>
                </a:ext>
              </a:extLst>
            </p:cNvPr>
            <p:cNvSpPr/>
            <p:nvPr/>
          </p:nvSpPr>
          <p:spPr>
            <a:xfrm>
              <a:off x="8577390" y="2962552"/>
              <a:ext cx="1065659" cy="362342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6FEFB5CF-C072-4C8F-9BC4-7BA169ECE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29183" y="2508159"/>
              <a:ext cx="1948755" cy="1059106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70C6CDF5-A508-4DED-A46C-8B55171791D4}"/>
              </a:ext>
            </a:extLst>
          </p:cNvPr>
          <p:cNvGrpSpPr/>
          <p:nvPr/>
        </p:nvGrpSpPr>
        <p:grpSpPr>
          <a:xfrm>
            <a:off x="3033105" y="4081759"/>
            <a:ext cx="8359080" cy="1522965"/>
            <a:chOff x="2701949" y="2310447"/>
            <a:chExt cx="8359080" cy="1522965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35B94781-5979-4E13-941B-C09170856EDF}"/>
                </a:ext>
              </a:extLst>
            </p:cNvPr>
            <p:cNvSpPr/>
            <p:nvPr/>
          </p:nvSpPr>
          <p:spPr>
            <a:xfrm>
              <a:off x="2701949" y="2310447"/>
              <a:ext cx="8222726" cy="1457156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486F3820-330D-40A4-A55A-33C005B96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721710" y="2454035"/>
              <a:ext cx="1635395" cy="1089198"/>
            </a:xfrm>
            <a:prstGeom prst="rect">
              <a:avLst/>
            </a:prstGeom>
          </p:spPr>
        </p:pic>
        <p:sp>
          <p:nvSpPr>
            <p:cNvPr id="24" name="Стрелка: вправо 23">
              <a:extLst>
                <a:ext uri="{FF2B5EF4-FFF2-40B4-BE49-F238E27FC236}">
                  <a16:creationId xmlns:a16="http://schemas.microsoft.com/office/drawing/2014/main" id="{B93B4CD0-C6A0-44E7-A2D2-6EE8C550394D}"/>
                </a:ext>
              </a:extLst>
            </p:cNvPr>
            <p:cNvSpPr/>
            <p:nvPr/>
          </p:nvSpPr>
          <p:spPr>
            <a:xfrm>
              <a:off x="4148306" y="2979929"/>
              <a:ext cx="861815" cy="362342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AF51B6F-FC92-4E8A-8DCE-54E47423E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0126819">
              <a:off x="4958181" y="2821094"/>
              <a:ext cx="1653923" cy="621874"/>
            </a:xfrm>
            <a:prstGeom prst="rect">
              <a:avLst/>
            </a:prstGeom>
          </p:spPr>
        </p:pic>
        <p:sp>
          <p:nvSpPr>
            <p:cNvPr id="26" name="Стрелка: вправо 25">
              <a:extLst>
                <a:ext uri="{FF2B5EF4-FFF2-40B4-BE49-F238E27FC236}">
                  <a16:creationId xmlns:a16="http://schemas.microsoft.com/office/drawing/2014/main" id="{0C268BCD-FA3C-41FD-8B93-FBDA72334093}"/>
                </a:ext>
              </a:extLst>
            </p:cNvPr>
            <p:cNvSpPr/>
            <p:nvPr/>
          </p:nvSpPr>
          <p:spPr>
            <a:xfrm>
              <a:off x="6493500" y="2950860"/>
              <a:ext cx="713730" cy="362342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B99DCF92-A007-4B5B-B888-B492E6E38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71652" y="2454034"/>
              <a:ext cx="1379378" cy="1379378"/>
            </a:xfrm>
            <a:prstGeom prst="rect">
              <a:avLst/>
            </a:prstGeom>
          </p:spPr>
        </p:pic>
        <p:sp>
          <p:nvSpPr>
            <p:cNvPr id="28" name="Стрелка: вправо 27">
              <a:extLst>
                <a:ext uri="{FF2B5EF4-FFF2-40B4-BE49-F238E27FC236}">
                  <a16:creationId xmlns:a16="http://schemas.microsoft.com/office/drawing/2014/main" id="{6A1E8617-9DF0-4472-ACAD-4FFED01A3745}"/>
                </a:ext>
              </a:extLst>
            </p:cNvPr>
            <p:cNvSpPr/>
            <p:nvPr/>
          </p:nvSpPr>
          <p:spPr>
            <a:xfrm>
              <a:off x="8577390" y="2962552"/>
              <a:ext cx="1065659" cy="362342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4A3ED2CD-556A-462A-B788-BC837DE0B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302822" y="2454034"/>
              <a:ext cx="1758207" cy="1139319"/>
            </a:xfrm>
            <a:prstGeom prst="rect">
              <a:avLst/>
            </a:prstGeom>
          </p:spPr>
        </p:pic>
      </p:grpSp>
      <p:pic>
        <p:nvPicPr>
          <p:cNvPr id="30" name="Рисунок 29">
            <a:hlinkClick r:id="rId11" action="ppaction://hlinksldjump"/>
            <a:extLst>
              <a:ext uri="{FF2B5EF4-FFF2-40B4-BE49-F238E27FC236}">
                <a16:creationId xmlns:a16="http://schemas.microsoft.com/office/drawing/2014/main" id="{F6E5B80F-8C80-4F97-9A1A-8A543D5A824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886" y="6176996"/>
            <a:ext cx="1241114" cy="60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25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A1A61698-9413-4BD5-A3E1-D7C4A3F86BA4}"/>
              </a:ext>
            </a:extLst>
          </p:cNvPr>
          <p:cNvSpPr/>
          <p:nvPr/>
        </p:nvSpPr>
        <p:spPr>
          <a:xfrm>
            <a:off x="3643153" y="76677"/>
            <a:ext cx="4028860" cy="2336897"/>
          </a:xfrm>
          <a:prstGeom prst="cloudCallout">
            <a:avLst/>
          </a:prstGeom>
          <a:solidFill>
            <a:srgbClr val="668681">
              <a:alpha val="5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ts val="3000"/>
              </a:lnSpc>
              <a:buNone/>
            </a:pPr>
            <a:r>
              <a:rPr lang="ru-RU" dirty="0">
                <a:solidFill>
                  <a:schemeClr val="bg2"/>
                </a:solidFill>
                <a:latin typeface="Comic Sans MS" panose="030F0702030302020204" pitchFamily="66" charset="0"/>
              </a:rPr>
              <a:t>УРА! Ты справился со всеми заданиями и помог нам. Спасибо!</a:t>
            </a:r>
            <a:endParaRPr lang="en-US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B18A9BC-A2C0-4207-A18B-066C6196EC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88" y="2427325"/>
            <a:ext cx="4547553" cy="454755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5941DF-F0AE-4C3B-9510-0467E6DBD5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222" y="1552773"/>
            <a:ext cx="4733565" cy="473356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0CB72C-3B61-43CD-8754-7113A3A23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17116" y="1182916"/>
            <a:ext cx="4733305" cy="47333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BA1CDB-2D23-4F3B-8F93-A25BF44F27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299" y="776896"/>
            <a:ext cx="6081104" cy="608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218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423</Words>
  <Application>Microsoft Office PowerPoint</Application>
  <PresentationFormat>Широкоэкранный</PresentationFormat>
  <Paragraphs>66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25</cp:revision>
  <dcterms:created xsi:type="dcterms:W3CDTF">2025-09-23T10:18:16Z</dcterms:created>
  <dcterms:modified xsi:type="dcterms:W3CDTF">2025-09-24T10:02:28Z</dcterms:modified>
</cp:coreProperties>
</file>