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7C67"/>
    <a:srgbClr val="F3BC45"/>
    <a:srgbClr val="66751A"/>
    <a:srgbClr val="FE960F"/>
    <a:srgbClr val="FF32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5B9DE-FDE2-4218-8DCE-0AF2C95BE824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176B7D-0D45-4168-87B0-1DD84B4F30A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5330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176B7D-0D45-4168-87B0-1DD84B4F30A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217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DA75B-8F6F-482C-B7AD-4E603B9770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45BEF4-6D1A-4B31-8B5F-3563F335BB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AD80A0-B97D-43B8-910B-FC89B8B098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82DFEC-0535-4DC3-AE8A-4074EEC85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EC0106F-474A-4D39-A7B5-C1827AE69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0098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77687B-5676-4FB2-BB32-F69C9B6EA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2C2D84-5C4D-415E-A592-236E89D53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0449D8-CBFE-4EDA-96E6-15B7D27DA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0D4274-92C4-453D-BD21-0D4FB059C9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4E2E56-EC92-4794-9ED0-05A6F941F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06201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BB9D03-0804-46BB-92D6-B47A26887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4945DE-787F-4A6C-A252-5F0881DCE4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74BFC2-15D9-4F77-A8AE-F84017F6A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5BD636-4CC0-4213-9E5F-E36E23D427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D75D05-B34B-4D6C-AF33-97253F7B7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221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830949A-1EE5-4DD8-B8B2-F18F7E5D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4A46AB-5359-43A6-ACAB-4903BFD9F7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0141AB-D279-4C6A-8E1D-E935FD6073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5B2906-7E61-4EC6-B6B8-03F2EA573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0557BF7-6E02-4B12-AC44-CFEE95C2A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9F9796E-9267-4782-8BB9-52289BC8C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120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70894B-7395-4F05-BB8E-7680BDA3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C245B1-D96B-4628-98F8-2A2F3C27F5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D3C0B0-620C-41B3-9997-C74FA775A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7AFBCC5-B567-47AC-A699-1A693FF25C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3245F78-9E97-4E32-B5F5-64B352ED8A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51A500C-4B98-4AED-B4DA-D8FDCD53EF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E4F427B-87E7-4F26-9EFD-BAF053C5D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E928778-84A4-4538-835A-5F3838CA0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192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B41A1-2323-4734-8031-2F43910DCE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50828F2-61D8-4CE7-8344-C84C1B8298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CAF1149-CE42-45CA-843D-2197F3E9B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92324E9-0AAC-433F-B376-40AC88AF2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44848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03C4193-3F5B-4826-BB83-69E84CAF5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D5948A1-E6B5-4FD1-B82A-0F7906A316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BF7509-8197-4A85-B681-AF79E4662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522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AB9A31-8933-4D41-A12D-E3AD8F6C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A518FA-DD21-442A-BE42-3B13B8D519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8E349A7-78BD-4CAF-8261-70E630F440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5284168-30C2-4D39-9BAA-C3303944E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AABBDF3-6CCA-432B-B976-13C522769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7B85D32-6D71-46F5-8755-452F01CBD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651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FDED1F-DCB5-4278-98D6-E55E483AA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8463CA1-D16D-4900-A93E-0D67C1766B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2D360E-3C56-44D3-9AB9-3FCA62D0D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13A5EE-0947-436F-84D6-EBE3140A57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F6F1B00-1065-4F48-8803-6AA365D69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272CFB0-2D50-4E4E-BE6C-86109C879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656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E5F757-B0EC-403F-AE3C-74713C3C0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157F2D5-7CB0-4540-8830-F0B37E0AC7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9F166B-1A4E-4F87-A202-EAD1023CE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C563F5-B079-45AB-8767-846DB2B8F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9A5299F-8D20-46FB-8F08-A25521C4B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7498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99CEF57-916D-4586-A8C2-D979FB3D8A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5A6A47-0352-4FDF-92C1-58176C511F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4FA8BA-D9A2-42CF-AE72-12513C5AD1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014B58-5D8E-4337-BEBD-AD600BD97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BCBFB1-A56B-4F5F-AA33-72B8197B9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7484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6861FC-6C83-46FE-9BB9-EB8B498BB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5E3F87E-4B00-4C01-B960-B5D7B06995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A07373F-709C-4FC7-9536-F011F1F2D1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6BC139-FA51-47FE-8EC5-CCBF13E7539B}" type="datetimeFigureOut">
              <a:rPr lang="ru-RU" smtClean="0"/>
              <a:t>30.08.2025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4FFC7B9-6104-458A-90F9-EA854753AA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7C7BEE-DE12-4ACE-B30B-C722E6D227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FA4B3-D6BD-4FD5-A632-22C4998402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8621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4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svg"/><Relationship Id="rId4" Type="http://schemas.openxmlformats.org/officeDocument/2006/relationships/image" Target="../media/image1.jp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slideLayout" Target="../slideLayouts/slideLayout6.xml"/><Relationship Id="rId21" Type="http://schemas.openxmlformats.org/officeDocument/2006/relationships/image" Target="../media/image7.svg"/><Relationship Id="rId7" Type="http://schemas.openxmlformats.org/officeDocument/2006/relationships/image" Target="../media/image4.sv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audio" Target="../media/media2.mp3"/><Relationship Id="rId16" Type="http://schemas.openxmlformats.org/officeDocument/2006/relationships/image" Target="../media/image14.png"/><Relationship Id="rId20" Type="http://schemas.openxmlformats.org/officeDocument/2006/relationships/image" Target="../media/image6.png"/><Relationship Id="rId1" Type="http://schemas.microsoft.com/office/2007/relationships/media" Target="../media/media2.mp3"/><Relationship Id="rId6" Type="http://schemas.openxmlformats.org/officeDocument/2006/relationships/image" Target="../media/image3.png"/><Relationship Id="rId11" Type="http://schemas.openxmlformats.org/officeDocument/2006/relationships/image" Target="../media/image2.png"/><Relationship Id="rId5" Type="http://schemas.openxmlformats.org/officeDocument/2006/relationships/image" Target="../media/image1.jpg"/><Relationship Id="rId15" Type="http://schemas.openxmlformats.org/officeDocument/2006/relationships/image" Target="../media/image13.png"/><Relationship Id="rId10" Type="http://schemas.openxmlformats.org/officeDocument/2006/relationships/image" Target="../media/image9.png"/><Relationship Id="rId19" Type="http://schemas.openxmlformats.org/officeDocument/2006/relationships/image" Target="../media/image17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sv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.svg"/><Relationship Id="rId12" Type="http://schemas.openxmlformats.org/officeDocument/2006/relationships/image" Target="../media/image6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3.png"/><Relationship Id="rId11" Type="http://schemas.openxmlformats.org/officeDocument/2006/relationships/image" Target="../media/image20.png"/><Relationship Id="rId5" Type="http://schemas.microsoft.com/office/2007/relationships/hdphoto" Target="../media/hdphoto1.wdp"/><Relationship Id="rId10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6.png"/><Relationship Id="rId3" Type="http://schemas.openxmlformats.org/officeDocument/2006/relationships/audio" Target="NULL" TargetMode="External"/><Relationship Id="rId7" Type="http://schemas.openxmlformats.org/officeDocument/2006/relationships/image" Target="../media/image3.png"/><Relationship Id="rId12" Type="http://schemas.microsoft.com/office/2007/relationships/hdphoto" Target="../media/hdphoto2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1.jpg"/><Relationship Id="rId11" Type="http://schemas.openxmlformats.org/officeDocument/2006/relationships/image" Target="../media/image22.pn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5.png"/><Relationship Id="rId4" Type="http://schemas.microsoft.com/office/2007/relationships/media" Target="../media/media5.mp3"/><Relationship Id="rId9" Type="http://schemas.openxmlformats.org/officeDocument/2006/relationships/image" Target="../media/image2.png"/><Relationship Id="rId1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12" Type="http://schemas.openxmlformats.org/officeDocument/2006/relationships/image" Target="../media/image27.jpe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.svg"/><Relationship Id="rId11" Type="http://schemas.openxmlformats.org/officeDocument/2006/relationships/image" Target="../media/image26.jpeg"/><Relationship Id="rId5" Type="http://schemas.openxmlformats.org/officeDocument/2006/relationships/image" Target="../media/image3.png"/><Relationship Id="rId10" Type="http://schemas.openxmlformats.org/officeDocument/2006/relationships/image" Target="../media/image25.jpg"/><Relationship Id="rId4" Type="http://schemas.openxmlformats.org/officeDocument/2006/relationships/image" Target="../media/image23.png"/><Relationship Id="rId9" Type="http://schemas.openxmlformats.org/officeDocument/2006/relationships/image" Target="../media/image24.jpg"/><Relationship Id="rId1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13" Type="http://schemas.openxmlformats.org/officeDocument/2006/relationships/image" Target="../media/image7.svg"/><Relationship Id="rId3" Type="http://schemas.microsoft.com/office/2007/relationships/media" Target="../media/media8.mp4"/><Relationship Id="rId7" Type="http://schemas.openxmlformats.org/officeDocument/2006/relationships/image" Target="../media/image3.png"/><Relationship Id="rId12" Type="http://schemas.openxmlformats.org/officeDocument/2006/relationships/image" Target="../media/image6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openxmlformats.org/officeDocument/2006/relationships/image" Target="../media/image28.png"/><Relationship Id="rId11" Type="http://schemas.openxmlformats.org/officeDocument/2006/relationships/image" Target="../media/image29.png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5.png"/><Relationship Id="rId4" Type="http://schemas.openxmlformats.org/officeDocument/2006/relationships/video" Target="../media/media8.mp4"/><Relationship Id="rId9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7.sv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12" Type="http://schemas.openxmlformats.org/officeDocument/2006/relationships/image" Target="../media/image6.png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6" Type="http://schemas.openxmlformats.org/officeDocument/2006/relationships/image" Target="../media/image4.svg"/><Relationship Id="rId11" Type="http://schemas.openxmlformats.org/officeDocument/2006/relationships/image" Target="../media/image32.png"/><Relationship Id="rId5" Type="http://schemas.openxmlformats.org/officeDocument/2006/relationships/image" Target="../media/image3.pn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.png"/><Relationship Id="rId7" Type="http://schemas.openxmlformats.org/officeDocument/2006/relationships/image" Target="../media/image3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image" Target="../media/image2.png"/><Relationship Id="rId10" Type="http://schemas.openxmlformats.org/officeDocument/2006/relationships/image" Target="../media/image7.svg"/><Relationship Id="rId4" Type="http://schemas.openxmlformats.org/officeDocument/2006/relationships/image" Target="../media/image4.svg"/><Relationship Id="rId9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5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4.svg"/><Relationship Id="rId11" Type="http://schemas.openxmlformats.org/officeDocument/2006/relationships/image" Target="../media/image7.sv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36.jpg"/><Relationship Id="rId9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42.png"/><Relationship Id="rId18" Type="http://schemas.openxmlformats.org/officeDocument/2006/relationships/image" Target="../media/image34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45.png"/><Relationship Id="rId7" Type="http://schemas.openxmlformats.org/officeDocument/2006/relationships/image" Target="../media/image2.png"/><Relationship Id="rId12" Type="http://schemas.openxmlformats.org/officeDocument/2006/relationships/image" Target="../media/image41.png"/><Relationship Id="rId17" Type="http://schemas.openxmlformats.org/officeDocument/2006/relationships/image" Target="../media/image35.png"/><Relationship Id="rId2" Type="http://schemas.openxmlformats.org/officeDocument/2006/relationships/audio" Target="../media/media11.mp3"/><Relationship Id="rId16" Type="http://schemas.openxmlformats.org/officeDocument/2006/relationships/image" Target="../media/image32.png"/><Relationship Id="rId20" Type="http://schemas.openxmlformats.org/officeDocument/2006/relationships/image" Target="../media/image31.png"/><Relationship Id="rId1" Type="http://schemas.microsoft.com/office/2007/relationships/media" Target="../media/media11.mp3"/><Relationship Id="rId6" Type="http://schemas.openxmlformats.org/officeDocument/2006/relationships/image" Target="../media/image4.svg"/><Relationship Id="rId11" Type="http://schemas.openxmlformats.org/officeDocument/2006/relationships/image" Target="../media/image40.png"/><Relationship Id="rId24" Type="http://schemas.openxmlformats.org/officeDocument/2006/relationships/image" Target="../media/image7.svg"/><Relationship Id="rId5" Type="http://schemas.openxmlformats.org/officeDocument/2006/relationships/image" Target="../media/image3.png"/><Relationship Id="rId15" Type="http://schemas.openxmlformats.org/officeDocument/2006/relationships/image" Target="../media/image44.png"/><Relationship Id="rId23" Type="http://schemas.openxmlformats.org/officeDocument/2006/relationships/image" Target="../media/image6.png"/><Relationship Id="rId10" Type="http://schemas.openxmlformats.org/officeDocument/2006/relationships/image" Target="../media/image39.png"/><Relationship Id="rId19" Type="http://schemas.openxmlformats.org/officeDocument/2006/relationships/image" Target="../media/image33.png"/><Relationship Id="rId4" Type="http://schemas.openxmlformats.org/officeDocument/2006/relationships/image" Target="../media/image21.jpg"/><Relationship Id="rId9" Type="http://schemas.openxmlformats.org/officeDocument/2006/relationships/image" Target="../media/image38.png"/><Relationship Id="rId14" Type="http://schemas.openxmlformats.org/officeDocument/2006/relationships/image" Target="../media/image43.png"/><Relationship Id="rId22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2.mp3"/><Relationship Id="rId1" Type="http://schemas.microsoft.com/office/2007/relationships/media" Target="../media/media12.mp3"/><Relationship Id="rId6" Type="http://schemas.openxmlformats.org/officeDocument/2006/relationships/image" Target="../media/image4.svg"/><Relationship Id="rId11" Type="http://schemas.openxmlformats.org/officeDocument/2006/relationships/image" Target="../media/image7.sv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47.jpg"/><Relationship Id="rId9" Type="http://schemas.openxmlformats.org/officeDocument/2006/relationships/image" Target="../media/image4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3.png"/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2.png"/><Relationship Id="rId12" Type="http://schemas.openxmlformats.org/officeDocument/2006/relationships/image" Target="../media/image52.png"/><Relationship Id="rId2" Type="http://schemas.openxmlformats.org/officeDocument/2006/relationships/audio" Target="../media/media13.mp3"/><Relationship Id="rId16" Type="http://schemas.openxmlformats.org/officeDocument/2006/relationships/image" Target="../media/image7.svg"/><Relationship Id="rId1" Type="http://schemas.microsoft.com/office/2007/relationships/media" Target="../media/media13.mp3"/><Relationship Id="rId6" Type="http://schemas.openxmlformats.org/officeDocument/2006/relationships/image" Target="../media/image4.svg"/><Relationship Id="rId11" Type="http://schemas.openxmlformats.org/officeDocument/2006/relationships/image" Target="../media/image45.png"/><Relationship Id="rId5" Type="http://schemas.openxmlformats.org/officeDocument/2006/relationships/image" Target="../media/image3.png"/><Relationship Id="rId15" Type="http://schemas.openxmlformats.org/officeDocument/2006/relationships/image" Target="../media/image6.png"/><Relationship Id="rId10" Type="http://schemas.openxmlformats.org/officeDocument/2006/relationships/image" Target="../media/image51.png"/><Relationship Id="rId4" Type="http://schemas.openxmlformats.org/officeDocument/2006/relationships/image" Target="../media/image47.jpg"/><Relationship Id="rId9" Type="http://schemas.openxmlformats.org/officeDocument/2006/relationships/image" Target="../media/image50.png"/><Relationship Id="rId1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5.png"/><Relationship Id="rId2" Type="http://schemas.openxmlformats.org/officeDocument/2006/relationships/audio" Target="../media/media14.mp3"/><Relationship Id="rId1" Type="http://schemas.microsoft.com/office/2007/relationships/media" Target="../media/media14.mp3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56.png"/><Relationship Id="rId4" Type="http://schemas.openxmlformats.org/officeDocument/2006/relationships/image" Target="../media/image54.jpg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4372376-543C-406C-8787-F04AA0C07AF6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A727EE-C00F-402F-A354-E87C3101F2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979" y="1336652"/>
            <a:ext cx="5672602" cy="567260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CEE4A46-C7F4-462D-80A8-71011C3642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pic>
        <p:nvPicPr>
          <p:cNvPr id="19" name="p_39651403_162_marusya">
            <a:hlinkClick r:id="" action="ppaction://media"/>
            <a:extLst>
              <a:ext uri="{FF2B5EF4-FFF2-40B4-BE49-F238E27FC236}">
                <a16:creationId xmlns:a16="http://schemas.microsoft.com/office/drawing/2014/main" id="{95603162-931B-49D6-B499-7D37563885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28475" y="5755869"/>
            <a:ext cx="406400" cy="406400"/>
          </a:xfrm>
          <a:prstGeom prst="rect">
            <a:avLst/>
          </a:prstGeom>
        </p:spPr>
      </p:pic>
      <p:sp>
        <p:nvSpPr>
          <p:cNvPr id="21" name="Овал 20">
            <a:extLst>
              <a:ext uri="{FF2B5EF4-FFF2-40B4-BE49-F238E27FC236}">
                <a16:creationId xmlns:a16="http://schemas.microsoft.com/office/drawing/2014/main" id="{B291A168-CE7D-47C3-B565-FBA418CE12CF}"/>
              </a:ext>
            </a:extLst>
          </p:cNvPr>
          <p:cNvSpPr/>
          <p:nvPr/>
        </p:nvSpPr>
        <p:spPr>
          <a:xfrm>
            <a:off x="1274765" y="206174"/>
            <a:ext cx="7972363" cy="2004103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dirty="0">
                <a:latin typeface="Comic Sans MS" panose="030F0702030302020204" pitchFamily="66" charset="0"/>
              </a:rPr>
              <a:t>«Звук Ш с </a:t>
            </a:r>
            <a:br>
              <a:rPr lang="ru-RU" sz="4000" dirty="0">
                <a:latin typeface="Comic Sans MS" panose="030F0702030302020204" pitchFamily="66" charset="0"/>
              </a:rPr>
            </a:br>
            <a:r>
              <a:rPr lang="ru-RU" sz="4000" dirty="0">
                <a:latin typeface="Comic Sans MS" panose="030F0702030302020204" pitchFamily="66" charset="0"/>
              </a:rPr>
              <a:t>Черепашкой Шелли»</a:t>
            </a:r>
          </a:p>
        </p:txBody>
      </p:sp>
      <p:pic>
        <p:nvPicPr>
          <p:cNvPr id="3" name="Рисунок 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85D2B38-F6A9-4800-BBBD-9CC49B50631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3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0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8B2DDFCC-B86B-45F0-9F6F-A2AC59A9F115}"/>
              </a:ext>
            </a:extLst>
          </p:cNvPr>
          <p:cNvGrpSpPr/>
          <p:nvPr/>
        </p:nvGrpSpPr>
        <p:grpSpPr>
          <a:xfrm>
            <a:off x="0" y="-330036"/>
            <a:ext cx="12275633" cy="7188035"/>
            <a:chOff x="89376" y="-330035"/>
            <a:chExt cx="12186257" cy="7137760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4372376-543C-406C-8787-F04AA0C07A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76" y="0"/>
              <a:ext cx="12102623" cy="6807725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CEE4A46-C7F4-462D-80A8-71011C364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2" name="p_39651489_488_marusya">
            <a:hlinkClick r:id="" action="ppaction://media"/>
            <a:extLst>
              <a:ext uri="{FF2B5EF4-FFF2-40B4-BE49-F238E27FC236}">
                <a16:creationId xmlns:a16="http://schemas.microsoft.com/office/drawing/2014/main" id="{6C74FD52-E5DC-46D5-88DD-B54D524382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46412" y="6206576"/>
            <a:ext cx="406400" cy="406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28A58E-69E1-4468-9928-4329878B80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81" y="117792"/>
            <a:ext cx="2256200" cy="2256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27E7A09-B991-4BDD-AA9D-1F68D984A8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173" y="117793"/>
            <a:ext cx="2256200" cy="2256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9A727EE-C00F-402F-A354-E87C3101F2C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6061" y="4325630"/>
            <a:ext cx="2759249" cy="2759249"/>
          </a:xfrm>
          <a:prstGeom prst="rect">
            <a:avLst/>
          </a:prstGeom>
        </p:spPr>
      </p:pic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C01ECEF8-C870-45D2-B53B-04E978D00D1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5607" y="117793"/>
            <a:ext cx="2256200" cy="2256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5" name="Рисунок 44">
            <a:extLst>
              <a:ext uri="{FF2B5EF4-FFF2-40B4-BE49-F238E27FC236}">
                <a16:creationId xmlns:a16="http://schemas.microsoft.com/office/drawing/2014/main" id="{794841F7-2A68-4DDF-A85E-3606819FE05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0117" y="117793"/>
            <a:ext cx="2256200" cy="2256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6" name="Рисунок 45">
            <a:extLst>
              <a:ext uri="{FF2B5EF4-FFF2-40B4-BE49-F238E27FC236}">
                <a16:creationId xmlns:a16="http://schemas.microsoft.com/office/drawing/2014/main" id="{D2A88C50-E008-4B92-8D32-279297D9E0C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4381" y="2489462"/>
            <a:ext cx="2256200" cy="2256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7" name="Рисунок 46">
            <a:extLst>
              <a:ext uri="{FF2B5EF4-FFF2-40B4-BE49-F238E27FC236}">
                <a16:creationId xmlns:a16="http://schemas.microsoft.com/office/drawing/2014/main" id="{F7078F2A-DAB2-4495-BD5B-B8345B9C4FC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9249" y="2489462"/>
            <a:ext cx="2256200" cy="2256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7CF855A6-B3C9-4CC5-8753-5ECACD47511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66173" y="2489462"/>
            <a:ext cx="2256200" cy="2256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9" name="Рисунок 48">
            <a:extLst>
              <a:ext uri="{FF2B5EF4-FFF2-40B4-BE49-F238E27FC236}">
                <a16:creationId xmlns:a16="http://schemas.microsoft.com/office/drawing/2014/main" id="{237A10F7-A521-479E-A5B1-007391B9D7E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00117" y="2489462"/>
            <a:ext cx="2256200" cy="2256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0" name="Рисунок 49">
            <a:extLst>
              <a:ext uri="{FF2B5EF4-FFF2-40B4-BE49-F238E27FC236}">
                <a16:creationId xmlns:a16="http://schemas.microsoft.com/office/drawing/2014/main" id="{8B95E07F-0BD0-4D30-82ED-A8B13E5D9CA2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72499" y="4762812"/>
            <a:ext cx="2112338" cy="2112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" name="Рисунок 50">
            <a:extLst>
              <a:ext uri="{FF2B5EF4-FFF2-40B4-BE49-F238E27FC236}">
                <a16:creationId xmlns:a16="http://schemas.microsoft.com/office/drawing/2014/main" id="{9EACE95C-E999-4B89-8DBE-0635F9590D8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1118" y="4743338"/>
            <a:ext cx="2112338" cy="21123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ECD6B86A-A987-4B1B-A46F-B5E6018A8BBD}"/>
              </a:ext>
            </a:extLst>
          </p:cNvPr>
          <p:cNvSpPr/>
          <p:nvPr/>
        </p:nvSpPr>
        <p:spPr>
          <a:xfrm>
            <a:off x="254382" y="117792"/>
            <a:ext cx="2256200" cy="2256200"/>
          </a:xfrm>
          <a:prstGeom prst="roundRect">
            <a:avLst/>
          </a:prstGeom>
          <a:solidFill>
            <a:srgbClr val="FE96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1</a:t>
            </a:r>
          </a:p>
        </p:txBody>
      </p:sp>
      <p:sp>
        <p:nvSpPr>
          <p:cNvPr id="52" name="Прямоугольник: скругленные углы 51">
            <a:extLst>
              <a:ext uri="{FF2B5EF4-FFF2-40B4-BE49-F238E27FC236}">
                <a16:creationId xmlns:a16="http://schemas.microsoft.com/office/drawing/2014/main" id="{A720F578-E9BE-4B2F-A688-929B919956CF}"/>
              </a:ext>
            </a:extLst>
          </p:cNvPr>
          <p:cNvSpPr/>
          <p:nvPr/>
        </p:nvSpPr>
        <p:spPr>
          <a:xfrm>
            <a:off x="2680173" y="117792"/>
            <a:ext cx="2256200" cy="2256200"/>
          </a:xfrm>
          <a:prstGeom prst="roundRect">
            <a:avLst/>
          </a:prstGeom>
          <a:solidFill>
            <a:srgbClr val="FE96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2</a:t>
            </a:r>
          </a:p>
        </p:txBody>
      </p:sp>
      <p:sp>
        <p:nvSpPr>
          <p:cNvPr id="53" name="Прямоугольник: скругленные углы 52">
            <a:extLst>
              <a:ext uri="{FF2B5EF4-FFF2-40B4-BE49-F238E27FC236}">
                <a16:creationId xmlns:a16="http://schemas.microsoft.com/office/drawing/2014/main" id="{23F0FF33-A459-460B-B062-B59A839B102A}"/>
              </a:ext>
            </a:extLst>
          </p:cNvPr>
          <p:cNvSpPr/>
          <p:nvPr/>
        </p:nvSpPr>
        <p:spPr>
          <a:xfrm>
            <a:off x="5255606" y="115470"/>
            <a:ext cx="2256200" cy="2256200"/>
          </a:xfrm>
          <a:prstGeom prst="roundRect">
            <a:avLst/>
          </a:prstGeom>
          <a:solidFill>
            <a:srgbClr val="FE96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3</a:t>
            </a:r>
          </a:p>
        </p:txBody>
      </p:sp>
      <p:sp>
        <p:nvSpPr>
          <p:cNvPr id="54" name="Прямоугольник: скругленные углы 53">
            <a:extLst>
              <a:ext uri="{FF2B5EF4-FFF2-40B4-BE49-F238E27FC236}">
                <a16:creationId xmlns:a16="http://schemas.microsoft.com/office/drawing/2014/main" id="{3DD1E5B9-0149-493B-ADFF-F406042492B7}"/>
              </a:ext>
            </a:extLst>
          </p:cNvPr>
          <p:cNvSpPr/>
          <p:nvPr/>
        </p:nvSpPr>
        <p:spPr>
          <a:xfrm>
            <a:off x="8100117" y="126369"/>
            <a:ext cx="2256200" cy="2256200"/>
          </a:xfrm>
          <a:prstGeom prst="roundRect">
            <a:avLst/>
          </a:prstGeom>
          <a:solidFill>
            <a:srgbClr val="FE96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4</a:t>
            </a:r>
          </a:p>
        </p:txBody>
      </p:sp>
      <p:sp>
        <p:nvSpPr>
          <p:cNvPr id="55" name="Прямоугольник: скругленные углы 54">
            <a:extLst>
              <a:ext uri="{FF2B5EF4-FFF2-40B4-BE49-F238E27FC236}">
                <a16:creationId xmlns:a16="http://schemas.microsoft.com/office/drawing/2014/main" id="{3860C03B-1A28-48CF-BD85-FE6BA3FBD9EB}"/>
              </a:ext>
            </a:extLst>
          </p:cNvPr>
          <p:cNvSpPr/>
          <p:nvPr/>
        </p:nvSpPr>
        <p:spPr>
          <a:xfrm>
            <a:off x="250143" y="2498038"/>
            <a:ext cx="2256200" cy="2256200"/>
          </a:xfrm>
          <a:prstGeom prst="roundRect">
            <a:avLst/>
          </a:prstGeom>
          <a:solidFill>
            <a:srgbClr val="FE96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5</a:t>
            </a:r>
          </a:p>
        </p:txBody>
      </p:sp>
      <p:sp>
        <p:nvSpPr>
          <p:cNvPr id="56" name="Прямоугольник: скругленные углы 55">
            <a:extLst>
              <a:ext uri="{FF2B5EF4-FFF2-40B4-BE49-F238E27FC236}">
                <a16:creationId xmlns:a16="http://schemas.microsoft.com/office/drawing/2014/main" id="{F11B134E-80D0-40BF-A719-4C84F15FA3DB}"/>
              </a:ext>
            </a:extLst>
          </p:cNvPr>
          <p:cNvSpPr/>
          <p:nvPr/>
        </p:nvSpPr>
        <p:spPr>
          <a:xfrm>
            <a:off x="2759249" y="2498038"/>
            <a:ext cx="2256200" cy="2256200"/>
          </a:xfrm>
          <a:prstGeom prst="roundRect">
            <a:avLst/>
          </a:prstGeom>
          <a:solidFill>
            <a:srgbClr val="FE96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6</a:t>
            </a:r>
          </a:p>
        </p:txBody>
      </p:sp>
      <p:sp>
        <p:nvSpPr>
          <p:cNvPr id="57" name="Прямоугольник: скругленные углы 56">
            <a:extLst>
              <a:ext uri="{FF2B5EF4-FFF2-40B4-BE49-F238E27FC236}">
                <a16:creationId xmlns:a16="http://schemas.microsoft.com/office/drawing/2014/main" id="{69BAD4D9-ACFA-4768-BC13-0A4CCB9C9834}"/>
              </a:ext>
            </a:extLst>
          </p:cNvPr>
          <p:cNvSpPr/>
          <p:nvPr/>
        </p:nvSpPr>
        <p:spPr>
          <a:xfrm>
            <a:off x="5264117" y="2498038"/>
            <a:ext cx="2256200" cy="2256200"/>
          </a:xfrm>
          <a:prstGeom prst="roundRect">
            <a:avLst/>
          </a:prstGeom>
          <a:solidFill>
            <a:srgbClr val="FE96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7</a:t>
            </a:r>
          </a:p>
        </p:txBody>
      </p:sp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D67E1AE2-9C57-494A-BEC8-69B69E4DF286}"/>
              </a:ext>
            </a:extLst>
          </p:cNvPr>
          <p:cNvSpPr/>
          <p:nvPr/>
        </p:nvSpPr>
        <p:spPr>
          <a:xfrm>
            <a:off x="8142241" y="2487138"/>
            <a:ext cx="2256200" cy="2256200"/>
          </a:xfrm>
          <a:prstGeom prst="roundRect">
            <a:avLst/>
          </a:prstGeom>
          <a:solidFill>
            <a:srgbClr val="FE96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8</a:t>
            </a:r>
          </a:p>
        </p:txBody>
      </p:sp>
      <p:sp>
        <p:nvSpPr>
          <p:cNvPr id="59" name="Прямоугольник: скругленные углы 58">
            <a:extLst>
              <a:ext uri="{FF2B5EF4-FFF2-40B4-BE49-F238E27FC236}">
                <a16:creationId xmlns:a16="http://schemas.microsoft.com/office/drawing/2014/main" id="{F8715BF1-8D0F-45E1-8429-C9FE86B79E06}"/>
              </a:ext>
            </a:extLst>
          </p:cNvPr>
          <p:cNvSpPr/>
          <p:nvPr/>
        </p:nvSpPr>
        <p:spPr>
          <a:xfrm>
            <a:off x="3372499" y="4743338"/>
            <a:ext cx="2112338" cy="2131812"/>
          </a:xfrm>
          <a:prstGeom prst="roundRect">
            <a:avLst/>
          </a:prstGeom>
          <a:solidFill>
            <a:srgbClr val="FE96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9</a:t>
            </a:r>
          </a:p>
        </p:txBody>
      </p:sp>
      <p:sp>
        <p:nvSpPr>
          <p:cNvPr id="60" name="Прямоугольник: скругленные углы 59">
            <a:extLst>
              <a:ext uri="{FF2B5EF4-FFF2-40B4-BE49-F238E27FC236}">
                <a16:creationId xmlns:a16="http://schemas.microsoft.com/office/drawing/2014/main" id="{572CB521-4284-4A6D-B62D-E3F1B641C417}"/>
              </a:ext>
            </a:extLst>
          </p:cNvPr>
          <p:cNvSpPr/>
          <p:nvPr/>
        </p:nvSpPr>
        <p:spPr>
          <a:xfrm>
            <a:off x="6191118" y="4728151"/>
            <a:ext cx="2112338" cy="2131812"/>
          </a:xfrm>
          <a:prstGeom prst="roundRect">
            <a:avLst/>
          </a:prstGeom>
          <a:solidFill>
            <a:srgbClr val="FE960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0" dirty="0"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10</a:t>
            </a:r>
          </a:p>
        </p:txBody>
      </p:sp>
      <p:pic>
        <p:nvPicPr>
          <p:cNvPr id="61" name="Рисунок 60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1B4A0E-9ABA-4F7A-B8AA-7BB3C0EDEA44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88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</p:childTnLst>
        </p:cTn>
      </p:par>
    </p:tnLst>
    <p:bldLst>
      <p:bldP spid="12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ACC641D7-A73D-4FE3-BD98-BC428C04064F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B0109C58-2919-4F5E-802D-24ED9D2F4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-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8EA5CF7-C460-473F-B2ED-2F785624F3A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C39A282-3F99-4FB7-946F-061A742BB01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864" y="137504"/>
            <a:ext cx="6858000" cy="6858000"/>
          </a:xfrm>
          <a:prstGeom prst="rect">
            <a:avLst/>
          </a:prstGeom>
        </p:spPr>
      </p:pic>
      <p:pic>
        <p:nvPicPr>
          <p:cNvPr id="9" name="p_39673147_371_marusya">
            <a:hlinkClick r:id="" action="ppaction://media"/>
            <a:extLst>
              <a:ext uri="{FF2B5EF4-FFF2-40B4-BE49-F238E27FC236}">
                <a16:creationId xmlns:a16="http://schemas.microsoft.com/office/drawing/2014/main" id="{BEFD48FB-3F38-4640-A038-B8812E7CCB2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70166" y="5934624"/>
            <a:ext cx="406400" cy="406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59D91AA-F783-4E01-99AA-8606A68998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539" y="1172286"/>
            <a:ext cx="5984654" cy="451342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214B0CF-374F-4B10-AC36-D21D823DDF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61096">
            <a:off x="7693930" y="2867175"/>
            <a:ext cx="3436403" cy="343640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12B8180-E5DB-4603-A455-D853CFED14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61096">
            <a:off x="7693930" y="2867176"/>
            <a:ext cx="3436403" cy="3436403"/>
          </a:xfrm>
          <a:prstGeom prst="rect">
            <a:avLst/>
          </a:prstGeom>
        </p:spPr>
      </p:pic>
      <p:pic>
        <p:nvPicPr>
          <p:cNvPr id="13" name="Рисунок 12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9B40E5B-ED8A-442D-8418-D0DFE48F0D9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1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4584 -0.08426 L -0.14584 -0.08403 C -0.14623 -0.09861 -0.14649 -0.11296 -0.14701 -0.12732 C -0.14714 -0.1294 -0.14727 -0.13125 -0.14753 -0.13333 C -0.14818 -0.13773 -0.14922 -0.1419 -0.14987 -0.1463 C -0.15274 -0.1669 -0.15144 -0.17685 -0.15834 -0.19144 C -0.16042 -0.19583 -0.1629 -0.20023 -0.16563 -0.20347 C -0.17474 -0.21435 -0.18295 -0.21713 -0.19388 -0.2206 C -0.20743 -0.22477 -0.21719 -0.225 -0.23099 -0.22639 C -0.24558 -0.22361 -0.24909 -0.22361 -0.26433 -0.21644 C -0.2681 -0.21458 -0.27201 -0.21273 -0.27553 -0.20949 C -0.27878 -0.20648 -0.28152 -0.20185 -0.28464 -0.19838 C -0.28881 -0.19375 -0.29323 -0.18982 -0.29753 -0.18542 C -0.30678 -0.1757 -0.31446 -0.16736 -0.3224 -0.1544 C -0.32487 -0.15 -0.32709 -0.14537 -0.32917 -0.14028 C -0.33047 -0.13681 -0.33138 -0.13287 -0.33256 -0.12917 C -0.33386 -0.10972 -0.33464 -0.10347 -0.33425 -0.08009 C -0.33399 -0.06875 -0.33542 -0.02361 -0.32917 -0.00301 C -0.32553 0.00879 -0.31902 0.03125 -0.31107 0.04028 C -0.30287 0.0493 -0.29831 0.04768 -0.28855 0.0493 L -0.2586 0.04815 C -0.25339 0.04722 -0.24844 0.04375 -0.24349 0.0412 C -0.2293 0.03403 -0.22279 0.0331 -0.21185 0.01921 C -0.20638 0.01204 -0.20027 0.00579 -0.1961 -0.00394 C -0.18542 -0.02871 -0.19154 -0.0213 -0.17969 -0.03102 C -0.17787 -0.03472 -0.17592 -0.0382 -0.17409 -0.04213 C -0.17019 -0.05046 -0.1711 -0.05 -0.16732 -0.05903 C -0.16641 -0.06111 -0.16537 -0.06296 -0.16446 -0.06505 C -0.16381 -0.0669 -0.16355 -0.06921 -0.16277 -0.07107 C -0.16133 -0.075 -0.15573 -0.08565 -0.15378 -0.09213 C -0.15157 -0.09954 -0.15378 -0.09468 -0.15157 -0.10116 C -0.15105 -0.10255 -0.15027 -0.10371 -0.14987 -0.10509 C -0.14935 -0.10671 -0.14909 -0.10857 -0.1487 -0.11019 C -0.14857 -0.11088 -0.14831 -0.11158 -0.14818 -0.11227 L -0.14818 -0.11204 L -0.14818 -0.11227 " pathEditMode="relative" rAng="0" ptsTypes="AAAAAAAAAAAAAAAAAAAAAAAAAAAAAAAAAA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3 -0.24653 L -0.353 -0.24653 C -0.34766 -0.24699 -0.34219 -0.24746 -0.33672 -0.24746 C -0.2849 -0.24746 -0.28308 -0.24722 -0.24597 -0.2456 C -0.22904 -0.24097 -0.22487 -0.23912 -0.20756 -0.2375 C -0.19987 -0.23681 -0.19219 -0.23681 -0.18451 -0.23658 C -0.16693 -0.23264 -0.15886 -0.23033 -0.14154 -0.22847 C -0.13542 -0.22778 -0.12917 -0.22801 -0.12292 -0.22755 C -0.11902 -0.22732 -0.11511 -0.22685 -0.11107 -0.22662 C -0.1142 -0.22384 -0.11706 -0.2206 -0.12019 -0.21852 C -0.12735 -0.21366 -0.15092 -0.20394 -0.15573 -0.20139 C -0.17422 -0.19167 -0.19362 -0.18542 -0.21094 -0.17037 C -0.23646 -0.14815 -0.23685 -0.14653 -0.2629 -0.1294 C -0.30899 -0.09884 -0.26745 -0.12755 -0.30795 -0.10417 C -0.34089 -0.08519 -0.31224 -0.09746 -0.33894 -0.08727 C -0.34727 -0.07824 -0.34206 -0.08519 -0.32318 -0.08218 C -0.31277 -0.08056 -0.30248 -0.07871 -0.29219 -0.07616 C -0.24714 -0.06482 -0.28933 -0.06898 -0.24024 -0.06713 C -0.23138 -0.06621 -0.22253 -0.06551 -0.21381 -0.06412 C -0.19909 -0.06181 -0.19753 -0.05972 -0.18386 -0.05509 C -0.18165 -0.0544 -0.1793 -0.05394 -0.17709 -0.05301 C -0.17201 -0.05093 -0.1668 -0.04954 -0.16185 -0.04607 C -0.16094 -0.04537 -0.16003 -0.04445 -0.15912 -0.04398 C -0.13685 -0.03403 -0.14128 -0.03542 -0.12969 -0.03195 C -0.13633 -0.02732 -0.1431 -0.02361 -0.14948 -0.01806 C -0.1599 -0.0088 -0.16888 0.00555 -0.17995 0.01204 C -0.18842 0.01713 -0.19701 0.02153 -0.20534 0.02708 C -0.21055 0.03055 -0.21524 0.03611 -0.22058 0.03912 C -0.23112 0.04491 -0.26003 0.05324 -0.27461 0.06713 C -0.27891 0.07106 -0.28282 0.07592 -0.28646 0.08125 C -0.28829 0.08379 -0.28946 0.08727 -0.29102 0.09028 C -0.2918 0.09167 -0.29245 0.09305 -0.29323 0.09421 C -0.29362 0.09467 -0.29402 0.09491 -0.29441 0.09537 L -0.29441 0.09537 " pathEditMode="relative" ptsTypes="AAAAAAAAAAAAAAAAAAAAAAAAAAAAAAAAAA">
                                      <p:cBhvr>
                                        <p:cTn id="1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96B7D12-1F7E-4C60-B32A-72E649E06941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1254977F-F314-4BBD-AC38-1E9FC1669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D322C114-6ADD-4BA7-828E-576BC8E7DA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0147CD5-4BAA-417D-83EE-56590EEBF6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963" y="2312928"/>
            <a:ext cx="4441944" cy="4441944"/>
          </a:xfrm>
          <a:prstGeom prst="rect">
            <a:avLst/>
          </a:prstGeom>
        </p:spPr>
      </p:pic>
      <p:pic>
        <p:nvPicPr>
          <p:cNvPr id="8" name="p_39725851_157_marusya">
            <a:hlinkClick r:id="" action="ppaction://media"/>
            <a:extLst>
              <a:ext uri="{FF2B5EF4-FFF2-40B4-BE49-F238E27FC236}">
                <a16:creationId xmlns:a16="http://schemas.microsoft.com/office/drawing/2014/main" id="{EFDF33E8-3525-4ECA-8863-06FDCE5530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43284" y="5803995"/>
            <a:ext cx="406400" cy="406400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CE727503-E476-4B9D-ADE7-8F33EF27941D}"/>
              </a:ext>
            </a:extLst>
          </p:cNvPr>
          <p:cNvGrpSpPr/>
          <p:nvPr/>
        </p:nvGrpSpPr>
        <p:grpSpPr>
          <a:xfrm>
            <a:off x="434285" y="103128"/>
            <a:ext cx="2432668" cy="2432668"/>
            <a:chOff x="434285" y="103128"/>
            <a:chExt cx="2432668" cy="2432668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C1E64463-F6CC-4B9D-B0EF-F890A1672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4285" y="103128"/>
              <a:ext cx="2432668" cy="2432668"/>
            </a:xfrm>
            <a:prstGeom prst="rect">
              <a:avLst/>
            </a:prstGeom>
          </p:spPr>
        </p:pic>
        <p:pic>
          <p:nvPicPr>
            <p:cNvPr id="11" name="звук ветра - очень крутой ветер">
              <a:hlinkClick r:id="" action="ppaction://media"/>
              <a:extLst>
                <a:ext uri="{FF2B5EF4-FFF2-40B4-BE49-F238E27FC236}">
                  <a16:creationId xmlns:a16="http://schemas.microsoft.com/office/drawing/2014/main" id="{CBB07FAE-385D-4938-B5BC-F594A42D00D2}"/>
                </a:ext>
              </a:extLst>
            </p:cNvPr>
            <p:cNvPicPr>
              <a:picLocks noChangeAspect="1"/>
            </p:cNvPicPr>
            <p:nvPr>
              <a:audioFile r:link="rId3"/>
              <p:extLst>
                <p:ext uri="{DAA4B4D4-6D71-4841-9C94-3DE7FCFB9230}">
                  <p14:media xmlns:p14="http://schemas.microsoft.com/office/powerpoint/2010/main" r:embed="rId4">
                    <p14:trim end="6105.75"/>
                  </p14:media>
                </p:ext>
              </p:extLst>
            </p:nvPr>
          </p:nvPicPr>
          <p:blipFill>
            <a:blip r:embed="rId10"/>
            <a:stretch>
              <a:fillRect/>
            </a:stretch>
          </p:blipFill>
          <p:spPr>
            <a:xfrm>
              <a:off x="1032042" y="1977368"/>
              <a:ext cx="406400" cy="406400"/>
            </a:xfrm>
            <a:prstGeom prst="rect">
              <a:avLst/>
            </a:prstGeom>
          </p:spPr>
        </p:pic>
      </p:grpSp>
      <p:pic>
        <p:nvPicPr>
          <p:cNvPr id="13" name="звук ветра - очень крутой ветер">
            <a:hlinkClick r:id="" action="ppaction://media"/>
            <a:extLst>
              <a:ext uri="{FF2B5EF4-FFF2-40B4-BE49-F238E27FC236}">
                <a16:creationId xmlns:a16="http://schemas.microsoft.com/office/drawing/2014/main" id="{3AF4B2BF-17AB-4DE1-A7B1-20B8530146F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end="7575.75"/>
                </p14:media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8106610" y="468816"/>
            <a:ext cx="406400" cy="406400"/>
          </a:xfrm>
          <a:prstGeom prst="rect">
            <a:avLst/>
          </a:prstGeom>
        </p:spPr>
      </p:pic>
      <p:pic>
        <p:nvPicPr>
          <p:cNvPr id="14" name="Рисунок 13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4F5E0C-0854-4FF0-BB97-646C3C3B64A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8789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7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008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showWhenStopped="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9974 0.32963 C 0.09974 0.50857 0.17682 0.65394 0.27174 0.65394 C 0.38346 0.65394 0.42382 0.49236 0.44101 0.39491 L 0.45833 0.26458 C 0.47539 0.16713 0.51836 0.00625 0.64466 0.00625 C 0.725 0.00625 0.81705 0.15093 0.81705 0.32963 C 0.81705 0.50857 0.725 0.65394 0.64466 0.65394 C 0.51836 0.65394 0.47539 0.49236 0.45833 0.39491 L 0.44101 0.26458 C 0.42382 0.16713 0.38346 0.00625 0.27174 0.00625 C 0.17682 0.00625 0.09974 0.15093 0.09974 0.32963 Z " pathEditMode="relative" rAng="0" ptsTypes="AAAAAAAAAAA">
                                      <p:cBhvr>
                                        <p:cTn id="1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59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44B83CE-E079-4426-B14A-C05FFE8D643D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36150DD-A063-4029-96D7-1D7795B7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EB914858-1FA9-4E42-A77D-6EE026DD6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C5F239-DDF9-4524-B4AA-D15F19B32A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31641" y="3396907"/>
            <a:ext cx="3681097" cy="3681097"/>
          </a:xfrm>
          <a:prstGeom prst="rect">
            <a:avLst/>
          </a:prstGeom>
        </p:spPr>
      </p:pic>
      <p:pic>
        <p:nvPicPr>
          <p:cNvPr id="8" name="p_39726027_163_marusya">
            <a:hlinkClick r:id="" action="ppaction://media"/>
            <a:extLst>
              <a:ext uri="{FF2B5EF4-FFF2-40B4-BE49-F238E27FC236}">
                <a16:creationId xmlns:a16="http://schemas.microsoft.com/office/drawing/2014/main" id="{D2882ECC-49F0-4F79-B5C1-6328947E047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773554" y="5865873"/>
            <a:ext cx="406400" cy="406400"/>
          </a:xfrm>
          <a:prstGeom prst="rect">
            <a:avLst/>
          </a:prstGeom>
        </p:spPr>
      </p:pic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64B348F-4449-4FEC-AC99-674816A9267F}"/>
              </a:ext>
            </a:extLst>
          </p:cNvPr>
          <p:cNvGrpSpPr/>
          <p:nvPr/>
        </p:nvGrpSpPr>
        <p:grpSpPr>
          <a:xfrm>
            <a:off x="207114" y="1559734"/>
            <a:ext cx="3141961" cy="2183868"/>
            <a:chOff x="1904426" y="1882868"/>
            <a:chExt cx="3141961" cy="2183868"/>
          </a:xfrm>
        </p:grpSpPr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F120C9A4-C38B-4BD9-B424-FE191E505882}"/>
                </a:ext>
              </a:extLst>
            </p:cNvPr>
            <p:cNvSpPr/>
            <p:nvPr/>
          </p:nvSpPr>
          <p:spPr>
            <a:xfrm>
              <a:off x="1904426" y="1887177"/>
              <a:ext cx="3141961" cy="2052305"/>
            </a:xfrm>
            <a:prstGeom prst="roundRect">
              <a:avLst/>
            </a:prstGeom>
            <a:solidFill>
              <a:srgbClr val="FB7C67"/>
            </a:solidFill>
            <a:ln>
              <a:solidFill>
                <a:srgbClr val="FB7C67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7889FF4-5EFF-4B66-B59D-6890D0114C3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909" y="1882868"/>
              <a:ext cx="2880991" cy="218386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9A82C92C-7B8C-4A33-B7CE-C0BC2E20687D}"/>
              </a:ext>
            </a:extLst>
          </p:cNvPr>
          <p:cNvGrpSpPr/>
          <p:nvPr/>
        </p:nvGrpSpPr>
        <p:grpSpPr>
          <a:xfrm>
            <a:off x="4525019" y="1559734"/>
            <a:ext cx="3141961" cy="2183868"/>
            <a:chOff x="1904426" y="1882868"/>
            <a:chExt cx="3141961" cy="2183868"/>
          </a:xfrm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0C62BA24-78B4-449D-B1C1-8AFFC52694D6}"/>
                </a:ext>
              </a:extLst>
            </p:cNvPr>
            <p:cNvSpPr/>
            <p:nvPr/>
          </p:nvSpPr>
          <p:spPr>
            <a:xfrm>
              <a:off x="1904426" y="1887177"/>
              <a:ext cx="3141961" cy="2052305"/>
            </a:xfrm>
            <a:prstGeom prst="roundRect">
              <a:avLst/>
            </a:prstGeom>
            <a:solidFill>
              <a:srgbClr val="FB7C67"/>
            </a:solidFill>
            <a:ln>
              <a:solidFill>
                <a:srgbClr val="FB7C67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9CA399C1-2BF6-4680-A7D9-2A482939B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897" r="12897"/>
            <a:stretch/>
          </p:blipFill>
          <p:spPr>
            <a:xfrm>
              <a:off x="2033909" y="1882868"/>
              <a:ext cx="2880991" cy="218386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26D1DFE4-8170-4C60-9BC8-AB9A5DABDE11}"/>
              </a:ext>
            </a:extLst>
          </p:cNvPr>
          <p:cNvCxnSpPr>
            <a:stCxn id="9" idx="3"/>
          </p:cNvCxnSpPr>
          <p:nvPr/>
        </p:nvCxnSpPr>
        <p:spPr>
          <a:xfrm flipV="1">
            <a:off x="3349075" y="2590195"/>
            <a:ext cx="1119797" cy="1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AE1C6F57-0D54-4B30-9F93-A462651B9A8B}"/>
              </a:ext>
            </a:extLst>
          </p:cNvPr>
          <p:cNvGrpSpPr/>
          <p:nvPr/>
        </p:nvGrpSpPr>
        <p:grpSpPr>
          <a:xfrm>
            <a:off x="8832036" y="1559734"/>
            <a:ext cx="3141961" cy="2183868"/>
            <a:chOff x="1904426" y="1882868"/>
            <a:chExt cx="3141961" cy="2183868"/>
          </a:xfrm>
        </p:grpSpPr>
        <p:sp>
          <p:nvSpPr>
            <p:cNvPr id="19" name="Прямоугольник: скругленные углы 18">
              <a:extLst>
                <a:ext uri="{FF2B5EF4-FFF2-40B4-BE49-F238E27FC236}">
                  <a16:creationId xmlns:a16="http://schemas.microsoft.com/office/drawing/2014/main" id="{C9A8252E-65DB-4075-9693-451C6804A7E0}"/>
                </a:ext>
              </a:extLst>
            </p:cNvPr>
            <p:cNvSpPr/>
            <p:nvPr/>
          </p:nvSpPr>
          <p:spPr>
            <a:xfrm>
              <a:off x="1904426" y="1887177"/>
              <a:ext cx="3141961" cy="2052305"/>
            </a:xfrm>
            <a:prstGeom prst="roundRect">
              <a:avLst/>
            </a:prstGeom>
            <a:solidFill>
              <a:srgbClr val="FB7C67"/>
            </a:solidFill>
            <a:ln>
              <a:solidFill>
                <a:srgbClr val="FB7C67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A715A5D9-52F8-44DD-8AAC-CD70EC7E6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13" r="3213"/>
            <a:stretch/>
          </p:blipFill>
          <p:spPr>
            <a:xfrm>
              <a:off x="2033909" y="1882868"/>
              <a:ext cx="2880991" cy="218386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F857C739-FB3B-4F29-B90F-43C2873FE5B6}"/>
              </a:ext>
            </a:extLst>
          </p:cNvPr>
          <p:cNvCxnSpPr/>
          <p:nvPr/>
        </p:nvCxnSpPr>
        <p:spPr>
          <a:xfrm flipV="1">
            <a:off x="7664976" y="2590194"/>
            <a:ext cx="1119797" cy="1"/>
          </a:xfrm>
          <a:prstGeom prst="straightConnector1">
            <a:avLst/>
          </a:prstGeom>
          <a:ln>
            <a:headEnd type="none" w="med" len="med"/>
            <a:tailEnd type="arrow" w="med" len="med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FD49014D-8C5A-4CCD-AAFA-D248B2FA2C98}"/>
              </a:ext>
            </a:extLst>
          </p:cNvPr>
          <p:cNvGrpSpPr/>
          <p:nvPr/>
        </p:nvGrpSpPr>
        <p:grpSpPr>
          <a:xfrm>
            <a:off x="4468872" y="4448248"/>
            <a:ext cx="3196104" cy="2200175"/>
            <a:chOff x="1904426" y="1882868"/>
            <a:chExt cx="3141961" cy="2183868"/>
          </a:xfrm>
        </p:grpSpPr>
        <p:sp>
          <p:nvSpPr>
            <p:cNvPr id="23" name="Прямоугольник: скругленные углы 22">
              <a:extLst>
                <a:ext uri="{FF2B5EF4-FFF2-40B4-BE49-F238E27FC236}">
                  <a16:creationId xmlns:a16="http://schemas.microsoft.com/office/drawing/2014/main" id="{3385492A-4B78-4B2D-AB36-779EB26E5A0A}"/>
                </a:ext>
              </a:extLst>
            </p:cNvPr>
            <p:cNvSpPr/>
            <p:nvPr/>
          </p:nvSpPr>
          <p:spPr>
            <a:xfrm>
              <a:off x="1904426" y="1887177"/>
              <a:ext cx="3141961" cy="2052305"/>
            </a:xfrm>
            <a:prstGeom prst="roundRect">
              <a:avLst/>
            </a:prstGeom>
            <a:solidFill>
              <a:srgbClr val="FB7C67"/>
            </a:solidFill>
            <a:ln>
              <a:solidFill>
                <a:srgbClr val="FB7C67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32510E08-9374-4005-A12E-3CB541B200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2809" b="12809"/>
            <a:stretch/>
          </p:blipFill>
          <p:spPr>
            <a:xfrm>
              <a:off x="2033909" y="1882868"/>
              <a:ext cx="2880991" cy="218386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CEFC8F0E-6ADE-4C74-AB17-B06F5C6F9753}"/>
              </a:ext>
            </a:extLst>
          </p:cNvPr>
          <p:cNvSpPr txBox="1"/>
          <p:nvPr/>
        </p:nvSpPr>
        <p:spPr>
          <a:xfrm>
            <a:off x="2041931" y="209577"/>
            <a:ext cx="7535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>
                <a:solidFill>
                  <a:srgbClr val="FB7C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Схема постановки звука</a:t>
            </a:r>
          </a:p>
        </p:txBody>
      </p:sp>
      <p:pic>
        <p:nvPicPr>
          <p:cNvPr id="27" name="Рисунок 26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8D16E3B-BF26-41A5-B475-38F7FD8C2AC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257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6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44B83CE-E079-4426-B14A-C05FFE8D643D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36150DD-A063-4029-96D7-1D7795B7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EB914858-1FA9-4E42-A77D-6EE026DD6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C5F239-DDF9-4524-B4AA-D15F19B32A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220" y="3004457"/>
            <a:ext cx="4073548" cy="4073548"/>
          </a:xfrm>
          <a:prstGeom prst="rect">
            <a:avLst/>
          </a:prstGeom>
        </p:spPr>
      </p:pic>
      <p:pic>
        <p:nvPicPr>
          <p:cNvPr id="2" name="p_39726293_357_marusya">
            <a:hlinkClick r:id="" action="ppaction://media"/>
            <a:extLst>
              <a:ext uri="{FF2B5EF4-FFF2-40B4-BE49-F238E27FC236}">
                <a16:creationId xmlns:a16="http://schemas.microsoft.com/office/drawing/2014/main" id="{A975CCB4-A3AF-43C2-BC1C-D1E495BE37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791411" y="6024001"/>
            <a:ext cx="406400" cy="406400"/>
          </a:xfrm>
          <a:prstGeom prst="rect">
            <a:avLst/>
          </a:prstGeom>
        </p:spPr>
      </p:pic>
      <p:pic>
        <p:nvPicPr>
          <p:cNvPr id="6" name="Запись 2025-08-30 133023">
            <a:hlinkClick r:id="" action="ppaction://media"/>
            <a:extLst>
              <a:ext uri="{FF2B5EF4-FFF2-40B4-BE49-F238E27FC236}">
                <a16:creationId xmlns:a16="http://schemas.microsoft.com/office/drawing/2014/main" id="{D52188A4-386D-44A5-85A7-C123C3B78C3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2344857" y="1233637"/>
            <a:ext cx="8703570" cy="4790364"/>
          </a:xfrm>
          <a:prstGeom prst="roundRect">
            <a:avLst>
              <a:gd name="adj" fmla="val 5299"/>
            </a:avLst>
          </a:prstGeom>
          <a:ln>
            <a:noFill/>
          </a:ln>
          <a:effectLst/>
          <a:scene3d>
            <a:camera prst="orthographicFront"/>
            <a:lightRig rig="balanced" dir="t"/>
          </a:scene3d>
          <a:sp3d prstMaterial="plastic">
            <a:bevelT/>
            <a:contourClr>
              <a:srgbClr val="FFFFFF"/>
            </a:contourClr>
          </a:sp3d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9880112-5039-45D7-B246-88BCB9642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0108"/>
            <a:ext cx="10515600" cy="868512"/>
          </a:xfrm>
        </p:spPr>
        <p:txBody>
          <a:bodyPr>
            <a:normAutofit/>
          </a:bodyPr>
          <a:lstStyle/>
          <a:p>
            <a:pPr algn="ctr"/>
            <a:r>
              <a:rPr lang="ru-RU" sz="4800" dirty="0" err="1">
                <a:solidFill>
                  <a:srgbClr val="FB7C67"/>
                </a:solidFill>
                <a:latin typeface="Comic Sans MS" panose="030F0702030302020204" pitchFamily="66" charset="0"/>
              </a:rPr>
              <a:t>Нейрогимнастика</a:t>
            </a:r>
            <a:endParaRPr lang="ru-RU" sz="4800" dirty="0">
              <a:solidFill>
                <a:srgbClr val="FB7C67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Рисунок 9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00D1CD-8833-416F-86E3-7B0E19465D9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894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510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44B83CE-E079-4426-B14A-C05FFE8D643D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36150DD-A063-4029-96D7-1D7795B7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EB914858-1FA9-4E42-A77D-6EE026DD6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C5F239-DDF9-4524-B4AA-D15F19B32A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220" y="3004457"/>
            <a:ext cx="4073548" cy="4073548"/>
          </a:xfrm>
          <a:prstGeom prst="rect">
            <a:avLst/>
          </a:prstGeom>
        </p:spPr>
      </p:pic>
      <p:pic>
        <p:nvPicPr>
          <p:cNvPr id="8" name="p_39726625_816_marusya">
            <a:hlinkClick r:id="" action="ppaction://media"/>
            <a:extLst>
              <a:ext uri="{FF2B5EF4-FFF2-40B4-BE49-F238E27FC236}">
                <a16:creationId xmlns:a16="http://schemas.microsoft.com/office/drawing/2014/main" id="{E5B79B4F-230B-4F3F-9F4F-D61FFA4CA89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54526" y="6120254"/>
            <a:ext cx="406400" cy="406400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3436FA3-E041-43E0-80A5-27B4490A5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199" y="220747"/>
            <a:ext cx="10223977" cy="1051164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Игра «Один-много»</a:t>
            </a:r>
          </a:p>
        </p:txBody>
      </p:sp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302D5581-4F09-4165-BDCB-C4B861DB175F}"/>
              </a:ext>
            </a:extLst>
          </p:cNvPr>
          <p:cNvSpPr/>
          <p:nvPr/>
        </p:nvSpPr>
        <p:spPr>
          <a:xfrm>
            <a:off x="2220684" y="1492657"/>
            <a:ext cx="3382593" cy="2598079"/>
          </a:xfrm>
          <a:prstGeom prst="hexagon">
            <a:avLst/>
          </a:prstGeom>
          <a:solidFill>
            <a:srgbClr val="F3BC4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03A5CC70-D8B0-4C8F-A4B8-75C75E9B6414}"/>
              </a:ext>
            </a:extLst>
          </p:cNvPr>
          <p:cNvGrpSpPr/>
          <p:nvPr/>
        </p:nvGrpSpPr>
        <p:grpSpPr>
          <a:xfrm>
            <a:off x="2052029" y="1609135"/>
            <a:ext cx="3672138" cy="2363952"/>
            <a:chOff x="2052029" y="1609135"/>
            <a:chExt cx="3672138" cy="2363952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C7BB042B-DFA0-47A2-998B-5937EC9D9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52029" y="1609135"/>
              <a:ext cx="2549119" cy="1498316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351882E-C4FB-42ED-95E0-139339913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75048" y="2474771"/>
              <a:ext cx="2549119" cy="1498316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35B74F6-5C9C-4CC4-A4BE-C4061DEDFC6A}"/>
              </a:ext>
            </a:extLst>
          </p:cNvPr>
          <p:cNvGrpSpPr/>
          <p:nvPr/>
        </p:nvGrpSpPr>
        <p:grpSpPr>
          <a:xfrm>
            <a:off x="2052029" y="1492657"/>
            <a:ext cx="3567558" cy="2598079"/>
            <a:chOff x="6149672" y="1492657"/>
            <a:chExt cx="3567558" cy="2598079"/>
          </a:xfrm>
        </p:grpSpPr>
        <p:sp>
          <p:nvSpPr>
            <p:cNvPr id="11" name="Шестиугольник 10">
              <a:extLst>
                <a:ext uri="{FF2B5EF4-FFF2-40B4-BE49-F238E27FC236}">
                  <a16:creationId xmlns:a16="http://schemas.microsoft.com/office/drawing/2014/main" id="{F8DC626D-6F4F-49BE-AB9C-192329F96F86}"/>
                </a:ext>
              </a:extLst>
            </p:cNvPr>
            <p:cNvSpPr/>
            <p:nvPr/>
          </p:nvSpPr>
          <p:spPr>
            <a:xfrm>
              <a:off x="6298817" y="1492657"/>
              <a:ext cx="3382593" cy="2598079"/>
            </a:xfrm>
            <a:prstGeom prst="hexagon">
              <a:avLst/>
            </a:prstGeom>
            <a:solidFill>
              <a:srgbClr val="F3BC4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71FC643-BBAE-4208-949D-0878E035A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9672" y="1794424"/>
              <a:ext cx="3567558" cy="2096932"/>
            </a:xfrm>
            <a:prstGeom prst="rect">
              <a:avLst/>
            </a:prstGeom>
          </p:spPr>
        </p:pic>
      </p:grpSp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id="{B4A68A11-5244-4B74-8572-9DF5E895554D}"/>
              </a:ext>
            </a:extLst>
          </p:cNvPr>
          <p:cNvSpPr/>
          <p:nvPr/>
        </p:nvSpPr>
        <p:spPr>
          <a:xfrm>
            <a:off x="6511491" y="1466876"/>
            <a:ext cx="3382593" cy="2598079"/>
          </a:xfrm>
          <a:prstGeom prst="hexagon">
            <a:avLst/>
          </a:prstGeom>
          <a:solidFill>
            <a:srgbClr val="F3BC4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0CCA0865-7053-492E-A9C1-5E16E72567BB}"/>
              </a:ext>
            </a:extLst>
          </p:cNvPr>
          <p:cNvGrpSpPr/>
          <p:nvPr/>
        </p:nvGrpSpPr>
        <p:grpSpPr>
          <a:xfrm>
            <a:off x="6712196" y="1629188"/>
            <a:ext cx="2854895" cy="2359306"/>
            <a:chOff x="6712196" y="1629188"/>
            <a:chExt cx="2854895" cy="2359306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4FE5FA2C-985E-455E-84EA-3EE0FC83B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83778" y="1629188"/>
              <a:ext cx="1183313" cy="1392759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CDB4515-80DD-41D2-B9A7-38866A308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1118" y="2595735"/>
              <a:ext cx="1183313" cy="1392759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7C708F5E-758E-4503-8304-B644D710F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12196" y="1651052"/>
              <a:ext cx="1183313" cy="1392759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B16D9CC9-5B51-4E5F-B9A7-C721599E39D4}"/>
              </a:ext>
            </a:extLst>
          </p:cNvPr>
          <p:cNvGrpSpPr/>
          <p:nvPr/>
        </p:nvGrpSpPr>
        <p:grpSpPr>
          <a:xfrm>
            <a:off x="6511491" y="1474135"/>
            <a:ext cx="3382593" cy="2598079"/>
            <a:chOff x="4449607" y="4221391"/>
            <a:chExt cx="3382593" cy="2598079"/>
          </a:xfrm>
        </p:grpSpPr>
        <p:sp>
          <p:nvSpPr>
            <p:cNvPr id="19" name="Шестиугольник 18">
              <a:extLst>
                <a:ext uri="{FF2B5EF4-FFF2-40B4-BE49-F238E27FC236}">
                  <a16:creationId xmlns:a16="http://schemas.microsoft.com/office/drawing/2014/main" id="{A87A5314-1751-4511-9813-B7F18E394115}"/>
                </a:ext>
              </a:extLst>
            </p:cNvPr>
            <p:cNvSpPr/>
            <p:nvPr/>
          </p:nvSpPr>
          <p:spPr>
            <a:xfrm>
              <a:off x="4449607" y="4221391"/>
              <a:ext cx="3382593" cy="2598079"/>
            </a:xfrm>
            <a:prstGeom prst="hexagon">
              <a:avLst/>
            </a:prstGeom>
            <a:solidFill>
              <a:srgbClr val="F3BC4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2408D734-09AE-4122-9A39-7C4F87424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6601" y="4503631"/>
              <a:ext cx="1718797" cy="2023023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435108DC-53CE-40A3-88E9-19E423519EDA}"/>
              </a:ext>
            </a:extLst>
          </p:cNvPr>
          <p:cNvGrpSpPr/>
          <p:nvPr/>
        </p:nvGrpSpPr>
        <p:grpSpPr>
          <a:xfrm>
            <a:off x="4512700" y="4149547"/>
            <a:ext cx="3382593" cy="2598079"/>
            <a:chOff x="8492691" y="4221391"/>
            <a:chExt cx="3382593" cy="2598079"/>
          </a:xfrm>
        </p:grpSpPr>
        <p:sp>
          <p:nvSpPr>
            <p:cNvPr id="20" name="Шестиугольник 19">
              <a:extLst>
                <a:ext uri="{FF2B5EF4-FFF2-40B4-BE49-F238E27FC236}">
                  <a16:creationId xmlns:a16="http://schemas.microsoft.com/office/drawing/2014/main" id="{A8D42A33-2276-4AD9-BA27-C07DFC836E46}"/>
                </a:ext>
              </a:extLst>
            </p:cNvPr>
            <p:cNvSpPr/>
            <p:nvPr/>
          </p:nvSpPr>
          <p:spPr>
            <a:xfrm>
              <a:off x="8492691" y="4221391"/>
              <a:ext cx="3382593" cy="2598079"/>
            </a:xfrm>
            <a:prstGeom prst="hexagon">
              <a:avLst/>
            </a:prstGeom>
            <a:solidFill>
              <a:srgbClr val="F3BC4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294D383A-BDF3-4895-80B6-4A215DFA3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71530" y="4526486"/>
              <a:ext cx="1103538" cy="119370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250E10F3-DCFC-43AC-B68C-3AEFE0B79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0445" y="5268521"/>
              <a:ext cx="1103538" cy="1193705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BF60DD19-3B58-4124-AB9B-E59C9E2096A0}"/>
              </a:ext>
            </a:extLst>
          </p:cNvPr>
          <p:cNvGrpSpPr/>
          <p:nvPr/>
        </p:nvGrpSpPr>
        <p:grpSpPr>
          <a:xfrm>
            <a:off x="4512699" y="4156806"/>
            <a:ext cx="3382593" cy="2598079"/>
            <a:chOff x="4449607" y="4221391"/>
            <a:chExt cx="3382593" cy="2598079"/>
          </a:xfrm>
        </p:grpSpPr>
        <p:sp>
          <p:nvSpPr>
            <p:cNvPr id="29" name="Шестиугольник 28">
              <a:extLst>
                <a:ext uri="{FF2B5EF4-FFF2-40B4-BE49-F238E27FC236}">
                  <a16:creationId xmlns:a16="http://schemas.microsoft.com/office/drawing/2014/main" id="{FC606678-03FF-4D31-B988-CF3596B6F370}"/>
                </a:ext>
              </a:extLst>
            </p:cNvPr>
            <p:cNvSpPr/>
            <p:nvPr/>
          </p:nvSpPr>
          <p:spPr>
            <a:xfrm>
              <a:off x="4449607" y="4221391"/>
              <a:ext cx="3382593" cy="2598079"/>
            </a:xfrm>
            <a:prstGeom prst="hexagon">
              <a:avLst/>
            </a:prstGeom>
            <a:solidFill>
              <a:srgbClr val="F3BC4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39CCE27A-041B-405A-AF8E-385E7C8C1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34549" y="4457933"/>
              <a:ext cx="1938803" cy="2097217"/>
            </a:xfrm>
            <a:prstGeom prst="rect">
              <a:avLst/>
            </a:prstGeom>
          </p:spPr>
        </p:pic>
      </p:grpSp>
      <p:pic>
        <p:nvPicPr>
          <p:cNvPr id="35" name="Рисунок 34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AB6FD8C-AF3E-4C15-87CF-7EED3925A28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31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9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C44B83CE-E079-4426-B14A-C05FFE8D643D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036150DD-A063-4029-96D7-1D7795B74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EB914858-1FA9-4E42-A77D-6EE026DD6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C5F239-DDF9-4524-B4AA-D15F19B32A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6220" y="3004457"/>
            <a:ext cx="4073548" cy="4073548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3436FA3-E041-43E0-80A5-27B4490A5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3199" y="220747"/>
            <a:ext cx="10223977" cy="1051164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scadia Code SemiBold" panose="020B0609020000020004" pitchFamily="49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Игра «Один-много»</a:t>
            </a:r>
          </a:p>
        </p:txBody>
      </p:sp>
      <p:sp>
        <p:nvSpPr>
          <p:cNvPr id="10" name="Шестиугольник 9">
            <a:extLst>
              <a:ext uri="{FF2B5EF4-FFF2-40B4-BE49-F238E27FC236}">
                <a16:creationId xmlns:a16="http://schemas.microsoft.com/office/drawing/2014/main" id="{302D5581-4F09-4165-BDCB-C4B861DB175F}"/>
              </a:ext>
            </a:extLst>
          </p:cNvPr>
          <p:cNvSpPr/>
          <p:nvPr/>
        </p:nvSpPr>
        <p:spPr>
          <a:xfrm>
            <a:off x="2220684" y="1492657"/>
            <a:ext cx="3382593" cy="2598079"/>
          </a:xfrm>
          <a:prstGeom prst="hexagon">
            <a:avLst/>
          </a:prstGeom>
          <a:solidFill>
            <a:srgbClr val="F3BC4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03A5CC70-D8B0-4C8F-A4B8-75C75E9B6414}"/>
              </a:ext>
            </a:extLst>
          </p:cNvPr>
          <p:cNvGrpSpPr/>
          <p:nvPr/>
        </p:nvGrpSpPr>
        <p:grpSpPr>
          <a:xfrm>
            <a:off x="2210562" y="1609310"/>
            <a:ext cx="3292993" cy="2363952"/>
            <a:chOff x="2241601" y="1609135"/>
            <a:chExt cx="3292993" cy="2363952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C7BB042B-DFA0-47A2-998B-5937EC9D9A4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241601" y="1609135"/>
              <a:ext cx="2169974" cy="1498316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351882E-C4FB-42ED-95E0-1393399132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64620" y="2474771"/>
              <a:ext cx="2169974" cy="1498316"/>
            </a:xfrm>
            <a:prstGeom prst="rect">
              <a:avLst/>
            </a:prstGeom>
          </p:spPr>
        </p:pic>
      </p:grp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35B74F6-5C9C-4CC4-A4BE-C4061DEDFC6A}"/>
              </a:ext>
            </a:extLst>
          </p:cNvPr>
          <p:cNvGrpSpPr/>
          <p:nvPr/>
        </p:nvGrpSpPr>
        <p:grpSpPr>
          <a:xfrm>
            <a:off x="2228506" y="1480994"/>
            <a:ext cx="3382593" cy="2598079"/>
            <a:chOff x="6377613" y="1422541"/>
            <a:chExt cx="3382593" cy="2598079"/>
          </a:xfrm>
        </p:grpSpPr>
        <p:sp>
          <p:nvSpPr>
            <p:cNvPr id="11" name="Шестиугольник 10">
              <a:extLst>
                <a:ext uri="{FF2B5EF4-FFF2-40B4-BE49-F238E27FC236}">
                  <a16:creationId xmlns:a16="http://schemas.microsoft.com/office/drawing/2014/main" id="{F8DC626D-6F4F-49BE-AB9C-192329F96F86}"/>
                </a:ext>
              </a:extLst>
            </p:cNvPr>
            <p:cNvSpPr/>
            <p:nvPr/>
          </p:nvSpPr>
          <p:spPr>
            <a:xfrm>
              <a:off x="6377613" y="1422541"/>
              <a:ext cx="3382593" cy="2598079"/>
            </a:xfrm>
            <a:prstGeom prst="hexagon">
              <a:avLst/>
            </a:prstGeom>
            <a:solidFill>
              <a:srgbClr val="F3BC4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671FC643-BBAE-4208-949D-0878E035AB9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14983" y="1794424"/>
              <a:ext cx="3036936" cy="2096932"/>
            </a:xfrm>
            <a:prstGeom prst="rect">
              <a:avLst/>
            </a:prstGeom>
          </p:spPr>
        </p:pic>
      </p:grpSp>
      <p:sp>
        <p:nvSpPr>
          <p:cNvPr id="17" name="Шестиугольник 16">
            <a:extLst>
              <a:ext uri="{FF2B5EF4-FFF2-40B4-BE49-F238E27FC236}">
                <a16:creationId xmlns:a16="http://schemas.microsoft.com/office/drawing/2014/main" id="{B4A68A11-5244-4B74-8572-9DF5E895554D}"/>
              </a:ext>
            </a:extLst>
          </p:cNvPr>
          <p:cNvSpPr/>
          <p:nvPr/>
        </p:nvSpPr>
        <p:spPr>
          <a:xfrm>
            <a:off x="6511491" y="1466876"/>
            <a:ext cx="3382593" cy="2598079"/>
          </a:xfrm>
          <a:prstGeom prst="hexagon">
            <a:avLst/>
          </a:prstGeom>
          <a:solidFill>
            <a:srgbClr val="F3BC45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0CCA0865-7053-492E-A9C1-5E16E72567BB}"/>
              </a:ext>
            </a:extLst>
          </p:cNvPr>
          <p:cNvGrpSpPr/>
          <p:nvPr/>
        </p:nvGrpSpPr>
        <p:grpSpPr>
          <a:xfrm>
            <a:off x="6891729" y="1833225"/>
            <a:ext cx="2675362" cy="1951232"/>
            <a:chOff x="6891729" y="1833225"/>
            <a:chExt cx="2675362" cy="1951232"/>
          </a:xfrm>
        </p:grpSpPr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4FE5FA2C-985E-455E-84EA-3EE0FC83BB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383778" y="1833225"/>
              <a:ext cx="1183313" cy="984685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CDB4515-80DD-41D2-B9A7-38866A308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91118" y="2799772"/>
              <a:ext cx="1183313" cy="984685"/>
            </a:xfrm>
            <a:prstGeom prst="rect">
              <a:avLst/>
            </a:prstGeom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7C708F5E-758E-4503-8304-B644D710F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91729" y="1852877"/>
              <a:ext cx="1183313" cy="984685"/>
            </a:xfrm>
            <a:prstGeom prst="rect">
              <a:avLst/>
            </a:prstGeom>
          </p:spPr>
        </p:pic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B16D9CC9-5B51-4E5F-B9A7-C721599E39D4}"/>
              </a:ext>
            </a:extLst>
          </p:cNvPr>
          <p:cNvGrpSpPr/>
          <p:nvPr/>
        </p:nvGrpSpPr>
        <p:grpSpPr>
          <a:xfrm>
            <a:off x="6511490" y="1455612"/>
            <a:ext cx="3382593" cy="2598079"/>
            <a:chOff x="4449607" y="4221391"/>
            <a:chExt cx="3382593" cy="2598079"/>
          </a:xfrm>
        </p:grpSpPr>
        <p:sp>
          <p:nvSpPr>
            <p:cNvPr id="19" name="Шестиугольник 18">
              <a:extLst>
                <a:ext uri="{FF2B5EF4-FFF2-40B4-BE49-F238E27FC236}">
                  <a16:creationId xmlns:a16="http://schemas.microsoft.com/office/drawing/2014/main" id="{A87A5314-1751-4511-9813-B7F18E394115}"/>
                </a:ext>
              </a:extLst>
            </p:cNvPr>
            <p:cNvSpPr/>
            <p:nvPr/>
          </p:nvSpPr>
          <p:spPr>
            <a:xfrm>
              <a:off x="4449607" y="4221391"/>
              <a:ext cx="3382593" cy="2598079"/>
            </a:xfrm>
            <a:prstGeom prst="hexagon">
              <a:avLst/>
            </a:prstGeom>
            <a:solidFill>
              <a:srgbClr val="F3BC4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2408D734-09AE-4122-9A39-7C4F87424C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17645" y="4576331"/>
              <a:ext cx="2206540" cy="1836155"/>
            </a:xfrm>
            <a:prstGeom prst="rect">
              <a:avLst/>
            </a:prstGeom>
          </p:spPr>
        </p:pic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435108DC-53CE-40A3-88E9-19E423519EDA}"/>
              </a:ext>
            </a:extLst>
          </p:cNvPr>
          <p:cNvGrpSpPr/>
          <p:nvPr/>
        </p:nvGrpSpPr>
        <p:grpSpPr>
          <a:xfrm>
            <a:off x="4512700" y="4149547"/>
            <a:ext cx="3382593" cy="2598079"/>
            <a:chOff x="8492691" y="4221391"/>
            <a:chExt cx="3382593" cy="2598079"/>
          </a:xfrm>
        </p:grpSpPr>
        <p:sp>
          <p:nvSpPr>
            <p:cNvPr id="20" name="Шестиугольник 19">
              <a:extLst>
                <a:ext uri="{FF2B5EF4-FFF2-40B4-BE49-F238E27FC236}">
                  <a16:creationId xmlns:a16="http://schemas.microsoft.com/office/drawing/2014/main" id="{A8D42A33-2276-4AD9-BA27-C07DFC836E46}"/>
                </a:ext>
              </a:extLst>
            </p:cNvPr>
            <p:cNvSpPr/>
            <p:nvPr/>
          </p:nvSpPr>
          <p:spPr>
            <a:xfrm>
              <a:off x="8492691" y="4221391"/>
              <a:ext cx="3382593" cy="2598079"/>
            </a:xfrm>
            <a:prstGeom prst="hexagon">
              <a:avLst/>
            </a:prstGeom>
            <a:solidFill>
              <a:srgbClr val="F3BC4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294D383A-BDF3-4895-80B6-4A215DFA3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268609" y="4526486"/>
              <a:ext cx="908096" cy="1533647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250E10F3-DCFC-43AC-B68C-3AEFE0B79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28808" y="4999077"/>
              <a:ext cx="866353" cy="1463149"/>
            </a:xfrm>
            <a:prstGeom prst="rect">
              <a:avLst/>
            </a:prstGeom>
          </p:spPr>
        </p:pic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BF60DD19-3B58-4124-AB9B-E59C9E2096A0}"/>
              </a:ext>
            </a:extLst>
          </p:cNvPr>
          <p:cNvGrpSpPr/>
          <p:nvPr/>
        </p:nvGrpSpPr>
        <p:grpSpPr>
          <a:xfrm>
            <a:off x="4512700" y="4151820"/>
            <a:ext cx="3382593" cy="2598079"/>
            <a:chOff x="4449607" y="4221391"/>
            <a:chExt cx="3382593" cy="2598079"/>
          </a:xfrm>
        </p:grpSpPr>
        <p:sp>
          <p:nvSpPr>
            <p:cNvPr id="29" name="Шестиугольник 28">
              <a:extLst>
                <a:ext uri="{FF2B5EF4-FFF2-40B4-BE49-F238E27FC236}">
                  <a16:creationId xmlns:a16="http://schemas.microsoft.com/office/drawing/2014/main" id="{FC606678-03FF-4D31-B988-CF3596B6F370}"/>
                </a:ext>
              </a:extLst>
            </p:cNvPr>
            <p:cNvSpPr/>
            <p:nvPr/>
          </p:nvSpPr>
          <p:spPr>
            <a:xfrm>
              <a:off x="4449607" y="4221391"/>
              <a:ext cx="3382593" cy="2598079"/>
            </a:xfrm>
            <a:prstGeom prst="hexagon">
              <a:avLst/>
            </a:prstGeom>
            <a:solidFill>
              <a:srgbClr val="F3BC45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39CCE27A-041B-405A-AF8E-385E7C8C1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79304" y="4317471"/>
              <a:ext cx="1535345" cy="2412895"/>
            </a:xfrm>
            <a:prstGeom prst="rect">
              <a:avLst/>
            </a:prstGeom>
          </p:spPr>
        </p:pic>
      </p:grpSp>
      <p:pic>
        <p:nvPicPr>
          <p:cNvPr id="31" name="Рисунок 30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570CEB0-CE78-45D6-A801-016534DFDF7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148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781238C6-21AC-4A5A-B769-5A5B3470C553}"/>
              </a:ext>
            </a:extLst>
          </p:cNvPr>
          <p:cNvGrpSpPr/>
          <p:nvPr/>
        </p:nvGrpSpPr>
        <p:grpSpPr>
          <a:xfrm>
            <a:off x="0" y="-340754"/>
            <a:ext cx="12275633" cy="7198754"/>
            <a:chOff x="0" y="-330035"/>
            <a:chExt cx="12275633" cy="7198754"/>
          </a:xfrm>
        </p:grpSpPr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ED4BD9B4-2928-4C99-8608-2E560B0DE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"/>
              <a:ext cx="12192000" cy="6868718"/>
            </a:xfrm>
            <a:prstGeom prst="rect">
              <a:avLst/>
            </a:prstGeom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BCE214EF-D1B7-4AD7-AD9C-40C13FDB9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10" name="p_39727996_58_marusya">
            <a:hlinkClick r:id="" action="ppaction://media"/>
            <a:extLst>
              <a:ext uri="{FF2B5EF4-FFF2-40B4-BE49-F238E27FC236}">
                <a16:creationId xmlns:a16="http://schemas.microsoft.com/office/drawing/2014/main" id="{C52B3827-E45E-42A8-B6B6-0F6F3CA8B7D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4517" y="6425393"/>
            <a:ext cx="406400" cy="406400"/>
          </a:xfrm>
          <a:prstGeom prst="rect">
            <a:avLst/>
          </a:prstGeom>
        </p:spPr>
      </p:pic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ED4A12DB-2AF1-4B6E-B93B-F7D2FDCB8284}"/>
              </a:ext>
            </a:extLst>
          </p:cNvPr>
          <p:cNvGrpSpPr/>
          <p:nvPr/>
        </p:nvGrpSpPr>
        <p:grpSpPr>
          <a:xfrm>
            <a:off x="1843790" y="4429597"/>
            <a:ext cx="2466953" cy="2402196"/>
            <a:chOff x="1912542" y="4372813"/>
            <a:chExt cx="2466953" cy="2402196"/>
          </a:xfrm>
        </p:grpSpPr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BEA12561-3304-416F-B21E-7F2303FB5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542" y="4372813"/>
              <a:ext cx="2466953" cy="2402196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E85DDF4-0242-49DF-B2F4-8091766DD252}"/>
                </a:ext>
              </a:extLst>
            </p:cNvPr>
            <p:cNvSpPr txBox="1"/>
            <p:nvPr/>
          </p:nvSpPr>
          <p:spPr>
            <a:xfrm>
              <a:off x="2502568" y="5754532"/>
              <a:ext cx="12925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ША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A5974002-90AD-40BC-9098-FADFC3313224}"/>
              </a:ext>
            </a:extLst>
          </p:cNvPr>
          <p:cNvGrpSpPr/>
          <p:nvPr/>
        </p:nvGrpSpPr>
        <p:grpSpPr>
          <a:xfrm>
            <a:off x="4230626" y="4479626"/>
            <a:ext cx="2466953" cy="2402196"/>
            <a:chOff x="1912542" y="4372813"/>
            <a:chExt cx="2466953" cy="2402196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DED529FA-355B-43B4-A5DC-3744ABFC9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542" y="4372813"/>
              <a:ext cx="2466953" cy="2402196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C1A6D6E-A879-44E2-997B-C652AEE45ADD}"/>
                </a:ext>
              </a:extLst>
            </p:cNvPr>
            <p:cNvSpPr txBox="1"/>
            <p:nvPr/>
          </p:nvSpPr>
          <p:spPr>
            <a:xfrm>
              <a:off x="2502568" y="5754532"/>
              <a:ext cx="12925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ШО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AFCE6035-DB9B-42BA-8343-E93627C7DD10}"/>
              </a:ext>
            </a:extLst>
          </p:cNvPr>
          <p:cNvGrpSpPr/>
          <p:nvPr/>
        </p:nvGrpSpPr>
        <p:grpSpPr>
          <a:xfrm>
            <a:off x="6774446" y="4455803"/>
            <a:ext cx="2466953" cy="2402196"/>
            <a:chOff x="1912542" y="4372813"/>
            <a:chExt cx="2466953" cy="2402196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43F82B51-4C40-45F5-BB4A-3AB4D2F110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542" y="4372813"/>
              <a:ext cx="2466953" cy="240219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42D384A-3BBD-4254-87AE-AD890EC4BBAD}"/>
                </a:ext>
              </a:extLst>
            </p:cNvPr>
            <p:cNvSpPr txBox="1"/>
            <p:nvPr/>
          </p:nvSpPr>
          <p:spPr>
            <a:xfrm>
              <a:off x="2502568" y="5754532"/>
              <a:ext cx="12925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ШУ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5487732-0C17-45CC-97B7-8ECC25943D0D}"/>
              </a:ext>
            </a:extLst>
          </p:cNvPr>
          <p:cNvGrpSpPr/>
          <p:nvPr/>
        </p:nvGrpSpPr>
        <p:grpSpPr>
          <a:xfrm>
            <a:off x="9038053" y="4442700"/>
            <a:ext cx="2466953" cy="2402196"/>
            <a:chOff x="1912542" y="4372813"/>
            <a:chExt cx="2466953" cy="2402196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1D3E75F-6E8F-45A7-93D9-4CB8D096B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542" y="4372813"/>
              <a:ext cx="2466953" cy="2402196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AB931A0-A318-442C-94DB-793FD5923319}"/>
                </a:ext>
              </a:extLst>
            </p:cNvPr>
            <p:cNvSpPr txBox="1"/>
            <p:nvPr/>
          </p:nvSpPr>
          <p:spPr>
            <a:xfrm>
              <a:off x="2502568" y="5754532"/>
              <a:ext cx="12925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ШЭ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31B023C8-E769-48D4-B09F-9F1A7EBF9478}"/>
              </a:ext>
            </a:extLst>
          </p:cNvPr>
          <p:cNvGrpSpPr/>
          <p:nvPr/>
        </p:nvGrpSpPr>
        <p:grpSpPr>
          <a:xfrm>
            <a:off x="-83633" y="2027401"/>
            <a:ext cx="2466953" cy="2402196"/>
            <a:chOff x="1912542" y="4372813"/>
            <a:chExt cx="2466953" cy="2402196"/>
          </a:xfrm>
        </p:grpSpPr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C90AD4C9-74E2-49A2-92C9-52DE5972D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542" y="4372813"/>
              <a:ext cx="2466953" cy="2402196"/>
            </a:xfrm>
            <a:prstGeom prst="rect">
              <a:avLst/>
            </a:prstGeom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1524EF3-7C6A-4078-8C76-AB748E6C101F}"/>
                </a:ext>
              </a:extLst>
            </p:cNvPr>
            <p:cNvSpPr txBox="1"/>
            <p:nvPr/>
          </p:nvSpPr>
          <p:spPr>
            <a:xfrm>
              <a:off x="2502568" y="5754532"/>
              <a:ext cx="12925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ШЕ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8E0DC75E-6C42-4165-ADC9-D9E53C633C21}"/>
              </a:ext>
            </a:extLst>
          </p:cNvPr>
          <p:cNvGrpSpPr/>
          <p:nvPr/>
        </p:nvGrpSpPr>
        <p:grpSpPr>
          <a:xfrm>
            <a:off x="2179974" y="2077430"/>
            <a:ext cx="2466953" cy="2402196"/>
            <a:chOff x="1912542" y="4372813"/>
            <a:chExt cx="2466953" cy="2402196"/>
          </a:xfrm>
        </p:grpSpPr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62F76304-6302-4C50-86AE-030D4C42D6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542" y="4372813"/>
              <a:ext cx="2466953" cy="2402196"/>
            </a:xfrm>
            <a:prstGeom prst="rect">
              <a:avLst/>
            </a:prstGeom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B47C081-7D6C-447E-A086-2A5D761E486A}"/>
                </a:ext>
              </a:extLst>
            </p:cNvPr>
            <p:cNvSpPr txBox="1"/>
            <p:nvPr/>
          </p:nvSpPr>
          <p:spPr>
            <a:xfrm>
              <a:off x="2502568" y="5754532"/>
              <a:ext cx="12925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АШ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C69575C4-5EA6-415F-9536-47D980428F0D}"/>
              </a:ext>
            </a:extLst>
          </p:cNvPr>
          <p:cNvGrpSpPr/>
          <p:nvPr/>
        </p:nvGrpSpPr>
        <p:grpSpPr>
          <a:xfrm>
            <a:off x="4563294" y="2027401"/>
            <a:ext cx="2466953" cy="2402196"/>
            <a:chOff x="1912542" y="4372813"/>
            <a:chExt cx="2466953" cy="2402196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ED50B7A3-3E08-4094-826F-6424CADC8B4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542" y="4372813"/>
              <a:ext cx="2466953" cy="2402196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C94B9EE-04CC-45E9-8B72-5102BAD6970B}"/>
                </a:ext>
              </a:extLst>
            </p:cNvPr>
            <p:cNvSpPr txBox="1"/>
            <p:nvPr/>
          </p:nvSpPr>
          <p:spPr>
            <a:xfrm>
              <a:off x="2502568" y="5754532"/>
              <a:ext cx="12925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ОШ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00FBB52F-A432-4FE5-B960-8928542147AC}"/>
              </a:ext>
            </a:extLst>
          </p:cNvPr>
          <p:cNvGrpSpPr/>
          <p:nvPr/>
        </p:nvGrpSpPr>
        <p:grpSpPr>
          <a:xfrm>
            <a:off x="6910238" y="2077430"/>
            <a:ext cx="2466953" cy="2402196"/>
            <a:chOff x="1912542" y="4372813"/>
            <a:chExt cx="2466953" cy="2402196"/>
          </a:xfrm>
        </p:grpSpPr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5A8FBD8D-608F-4137-8D64-448893E2F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542" y="4372813"/>
              <a:ext cx="2466953" cy="2402196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D2CA705-0C80-4B61-8218-B5BD17FFBC15}"/>
                </a:ext>
              </a:extLst>
            </p:cNvPr>
            <p:cNvSpPr txBox="1"/>
            <p:nvPr/>
          </p:nvSpPr>
          <p:spPr>
            <a:xfrm>
              <a:off x="2502568" y="5754532"/>
              <a:ext cx="12925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УШ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67B713A6-D568-4A43-BB0E-1C171EEB700D}"/>
              </a:ext>
            </a:extLst>
          </p:cNvPr>
          <p:cNvGrpSpPr/>
          <p:nvPr/>
        </p:nvGrpSpPr>
        <p:grpSpPr>
          <a:xfrm>
            <a:off x="9377191" y="2006247"/>
            <a:ext cx="2466953" cy="2402196"/>
            <a:chOff x="1912542" y="4372813"/>
            <a:chExt cx="2466953" cy="2402196"/>
          </a:xfrm>
        </p:grpSpPr>
        <p:pic>
          <p:nvPicPr>
            <p:cNvPr id="41" name="Рисунок 40">
              <a:extLst>
                <a:ext uri="{FF2B5EF4-FFF2-40B4-BE49-F238E27FC236}">
                  <a16:creationId xmlns:a16="http://schemas.microsoft.com/office/drawing/2014/main" id="{B9C88389-695C-4F7B-BF73-3683BEB0F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2542" y="4372813"/>
              <a:ext cx="2466953" cy="2402196"/>
            </a:xfrm>
            <a:prstGeom prst="rect">
              <a:avLst/>
            </a:prstGeom>
          </p:spPr>
        </p:pic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FBD47DE-C719-4909-BFFB-79F74249181F}"/>
                </a:ext>
              </a:extLst>
            </p:cNvPr>
            <p:cNvSpPr txBox="1"/>
            <p:nvPr/>
          </p:nvSpPr>
          <p:spPr>
            <a:xfrm>
              <a:off x="2502568" y="5754532"/>
              <a:ext cx="129253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>
                  <a:latin typeface="Comic Sans MS" panose="030F0702030302020204" pitchFamily="66" charset="0"/>
                </a:rPr>
                <a:t>ЭШ</a:t>
              </a:r>
              <a:endParaRPr lang="ru-RU" dirty="0">
                <a:latin typeface="Comic Sans MS" panose="030F0702030302020204" pitchFamily="66" charset="0"/>
              </a:endParaRPr>
            </a:p>
          </p:txBody>
        </p:sp>
      </p:grp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D3CD2E6-5675-4DE3-A1BD-DE6EBBDDDF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5" y="4668252"/>
            <a:ext cx="2189747" cy="2189747"/>
          </a:xfrm>
          <a:prstGeom prst="rect">
            <a:avLst/>
          </a:prstGeom>
        </p:spPr>
      </p:pic>
      <p:sp>
        <p:nvSpPr>
          <p:cNvPr id="43" name="Заголовок 42">
            <a:extLst>
              <a:ext uri="{FF2B5EF4-FFF2-40B4-BE49-F238E27FC236}">
                <a16:creationId xmlns:a16="http://schemas.microsoft.com/office/drawing/2014/main" id="{5A07A4F0-56FE-45A1-B49D-BE8F9AD29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153" y="205271"/>
            <a:ext cx="10515600" cy="886159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rgbClr val="FFFF00"/>
                </a:solidFill>
                <a:latin typeface="Comic Sans MS" panose="030F0702030302020204" pitchFamily="66" charset="0"/>
              </a:rPr>
              <a:t>Повтори слог</a:t>
            </a:r>
          </a:p>
        </p:txBody>
      </p:sp>
      <p:pic>
        <p:nvPicPr>
          <p:cNvPr id="44" name="Рисунок 43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DB623FE-E2B4-4C7A-943B-A12A39839D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3208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6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24 0.05393 L 0.0224 0.05393 C 0.02344 0.04583 0.02813 0.00231 0.03308 -0.01343 C 0.04701 -0.0581 0.04675 -0.05232 0.06185 -0.08866 C 0.06302 -0.09167 0.06888 -0.10834 0.07201 -0.11273 C 0.07552 -0.11759 0.07891 -0.12384 0.08321 -0.1257 C 0.08646 -0.12709 0.08972 -0.12801 0.09284 -0.12963 C 0.09688 -0.13172 0.10065 -0.13519 0.10469 -0.13658 C 0.10951 -0.13843 0.11446 -0.13866 0.11927 -0.13959 C 0.12422 -0.13935 0.12917 -0.13982 0.13399 -0.13866 C 0.1362 -0.1382 0.13815 -0.13588 0.14024 -0.13472 C 0.14987 -0.12894 0.14193 -0.13472 0.15092 -0.12755 C 0.15743 -0.11597 0.14714 -0.13357 0.15769 -0.11875 C 0.16211 -0.11227 0.16602 -0.1044 0.17071 -0.09861 C 0.17201 -0.09699 0.17344 -0.0956 0.17461 -0.09352 C 0.17578 -0.09167 0.17891 -0.08426 0.17969 -0.08148 C 0.18425 -0.06528 0.17982 -0.07662 0.1836 -0.06759 L 0.18594 -0.05556 C 0.18607 -0.0544 0.18633 -0.05347 0.18646 -0.05255 C 0.1892 -0.03287 0.18646 -0.05324 0.18815 -0.03935 C 0.18828 -0.0382 0.18855 -0.03681 0.18868 -0.03542 C 0.18894 -0.03334 0.18907 -0.03148 0.18933 -0.0294 C 0.18946 -0.02662 0.18946 -0.02408 0.18985 -0.0213 C 0.18998 -0.01991 0.19063 -0.01875 0.19102 -0.01736 C 0.19115 -0.01435 0.19128 -0.01134 0.19154 -0.00834 C 0.19167 -0.00741 0.1918 -0.0044 0.19206 -0.00533 C 0.19323 -0.00903 0.19323 -0.01366 0.1944 -0.01736 C 0.19558 -0.02176 0.19753 -0.02523 0.19883 -0.0294 C 0.19974 -0.03218 0.20039 -0.03542 0.20105 -0.03843 C 0.2017 -0.04144 0.20196 -0.04468 0.20274 -0.04746 C 0.20417 -0.05209 0.20625 -0.05602 0.20782 -0.06042 C 0.20951 -0.06505 0.21094 -0.07037 0.21289 -0.07454 C 0.21967 -0.0882 0.21394 -0.07709 0.22136 -0.08959 C 0.22461 -0.09491 0.22578 -0.09838 0.22982 -0.10255 C 0.23164 -0.1044 0.23373 -0.10486 0.23555 -0.10672 C 0.23724 -0.10834 0.23868 -0.11111 0.24063 -0.11273 C 0.24297 -0.11459 0.24545 -0.11505 0.24792 -0.11667 C 0.25026 -0.11806 0.25235 -0.12037 0.25469 -0.12153 C 0.26355 -0.12639 0.26511 -0.1257 0.27383 -0.12662 C 0.28256 -0.12593 0.30443 -0.12871 0.31667 -0.11968 C 0.32006 -0.11713 0.33347 -0.09977 0.3336 -0.09954 C 0.33477 -0.09815 0.33594 -0.09699 0.33698 -0.0956 C 0.33828 -0.09398 0.34102 -0.09051 0.34102 -0.09051 C 0.34271 -0.08588 0.3448 -0.08102 0.3461 -0.07547 C 0.34701 -0.07084 0.34857 -0.05741 0.34883 -0.0544 C 0.34909 -0.05255 0.34922 -0.05047 0.34948 -0.04838 C 0.34974 -0.04607 0.35026 -0.04375 0.35052 -0.04144 C 0.35078 -0.03982 0.35092 -0.0382 0.35118 -0.03634 C 0.35131 -0.03449 0.35144 -0.03241 0.3517 -0.03033 C 0.35196 -0.02871 0.35248 -0.02709 0.35287 -0.02547 C 0.35352 -0.01875 0.35417 -0.01297 0.3556 -0.00625 L 0.35677 -0.00139 C 0.3569 0.00208 0.35612 0.01134 0.3573 0.00879 C 0.35912 0.00463 0.35821 -0.00139 0.35899 -0.00625 C 0.35951 -0.00949 0.36029 -0.0125 0.3612 -0.01528 C 0.36407 -0.02384 0.36745 -0.03195 0.37032 -0.04051 C 0.37084 -0.04213 0.37136 -0.04375 0.37201 -0.04537 C 0.37526 -0.05417 0.3793 -0.06227 0.38217 -0.07153 C 0.38308 -0.07454 0.38386 -0.07778 0.3849 -0.08056 C 0.38907 -0.09097 0.39388 -0.09884 0.39961 -0.10672 C 0.40209 -0.10996 0.4043 -0.11389 0.4069 -0.11667 C 0.41185 -0.12176 0.41667 -0.12801 0.42214 -0.13056 C 0.43034 -0.13472 0.44024 -0.14005 0.4487 -0.14167 C 0.45378 -0.14283 0.45886 -0.14236 0.46394 -0.14259 C 0.46706 -0.14329 0.47032 -0.14468 0.47344 -0.14468 C 0.48763 -0.14422 0.49987 -0.1419 0.51355 -0.13959 C 0.52448 -0.13334 0.52657 -0.13403 0.5349 -0.12454 C 0.54102 -0.11783 0.55105 -0.11019 0.55586 -0.09769 C 0.55782 -0.09236 0.5612 -0.07963 0.56198 -0.07454 C 0.56407 -0.06273 0.56302 -0.06783 0.56485 -0.05949 C 0.56498 -0.05741 0.56498 -0.05533 0.56537 -0.05347 C 0.56576 -0.05209 0.5668 -0.05162 0.56706 -0.05047 C 0.56771 -0.04838 0.56797 -0.04584 0.56823 -0.04352 C 0.56849 -0.04121 0.56849 -0.03866 0.56875 -0.03634 C 0.56927 -0.03334 0.56993 -0.03033 0.57045 -0.02732 C 0.57071 -0.02616 0.57071 -0.02454 0.5711 -0.02338 C 0.57344 -0.01482 0.57318 -0.01551 0.57552 -0.01134 C 0.58099 -0.04028 0.57539 -0.01482 0.58177 -0.03542 C 0.58282 -0.03889 0.58334 -0.04306 0.58464 -0.04653 C 0.5905 -0.06343 0.58946 -0.05533 0.59584 -0.0706 C 0.59714 -0.07361 0.59805 -0.07732 0.59922 -0.08056 C 0.60118 -0.08565 0.60339 -0.09051 0.60547 -0.0956 C 0.60664 -0.09861 0.60756 -0.10162 0.60886 -0.10463 C 0.61146 -0.11088 0.61446 -0.11574 0.61784 -0.1206 C 0.6198 -0.12338 0.62175 -0.12662 0.62409 -0.12871 C 0.62748 -0.13195 0.63112 -0.13472 0.63477 -0.13658 C 0.63998 -0.13935 0.64519 -0.14144 0.65052 -0.14259 C 0.65521 -0.14375 0.66003 -0.14329 0.66472 -0.14375 C 0.66901 -0.14259 0.67331 -0.14236 0.67761 -0.14074 C 0.68815 -0.13681 0.69545 -0.12917 0.70586 -0.12269 C 0.7086 -0.12084 0.71146 -0.12014 0.71433 -0.11875 C 0.71693 -0.11713 0.71953 -0.11528 0.72214 -0.11366 L 0.73855 -0.09352 C 0.7405 -0.09121 0.74662 -0.08357 0.7487 -0.07963 C 0.75157 -0.07408 0.75495 -0.0632 0.75664 -0.05741 C 0.7569 -0.05625 0.7573 -0.05486 0.75769 -0.05347 C 0.75821 -0.05185 0.75886 -0.05023 0.75938 -0.04838 C 0.7612 -0.03588 0.76003 -0.04514 0.76107 -0.03449 C 0.76133 -0.03264 0.76159 -0.03102 0.76172 -0.0294 C 0.76211 -0.02315 0.76185 -0.01968 0.76342 -0.01435 C 0.76355 -0.01343 0.76407 -0.01297 0.76446 -0.01227 L 0.79375 -0.01343 C 0.79571 -0.01366 0.79675 -0.01759 0.79831 -0.01945 C 0.80118 -0.02246 0.80443 -0.02431 0.8073 -0.02732 C 0.8194 -0.04051 0.81667 -0.03959 0.82657 -0.05347 C 0.8349 -0.06528 0.83659 -0.06412 0.84232 -0.08056 C 0.84753 -0.0956 0.84818 -0.10463 0.85078 -0.12153 C 0.85118 -0.12894 0.85183 -0.13634 0.85196 -0.14375 C 0.85196 -0.15162 0.84987 -0.16019 0.85131 -0.16783 C 0.85339 -0.17894 0.85847 -0.18773 0.86211 -0.19792 C 0.86172 -0.22361 0.86211 -0.24931 0.86094 -0.275 C 0.86055 -0.28241 0.8586 -0.28912 0.85756 -0.29607 C 0.85651 -0.30301 0.85599 -0.31042 0.85469 -0.31713 C 0.85248 -0.32847 0.84883 -0.33773 0.84571 -0.34815 C 0.84453 -0.35209 0.84388 -0.35672 0.84232 -0.36019 C 0.84011 -0.36482 0.82852 -0.38009 0.82592 -0.38241 C 0.8224 -0.38542 0.81849 -0.38658 0.81472 -0.38843 C 0.80365 -0.39352 0.80313 -0.39352 0.7944 -0.3963 C 0.79193 -0.39537 0.78933 -0.39537 0.78698 -0.39329 C 0.78555 -0.39213 0.7836 -0.38727 0.7836 -0.38727 C 0.78334 -0.38611 0.78282 -0.38472 0.78256 -0.38334 C 0.78217 -0.38172 0.7823 -0.37755 0.78138 -0.37824 C 0.7793 -0.38033 0.77891 -0.38588 0.77696 -0.38843 C 0.77071 -0.39607 0.76407 -0.40278 0.75717 -0.40834 C 0.74701 -0.41667 0.74532 -0.41875 0.73177 -0.42547 C 0.71589 -0.43334 0.7 -0.44121 0.68386 -0.44746 C 0.67045 -0.45255 0.66237 -0.45648 0.64948 -0.45949 C 0.6444 -0.46088 0.63933 -0.46158 0.63425 -0.4625 C 0.6211 -0.46065 0.60782 -0.45926 0.5948 -0.45648 C 0.5905 -0.45579 0.58828 -0.45209 0.58516 -0.44746 C 0.5836 -0.44537 0.58203 -0.44306 0.5806 -0.44051 C 0.5767 -0.43287 0.57396 -0.41852 0.57279 -0.41042 C 0.57162 -0.40278 0.57019 -0.39422 0.5694 -0.38634 C 0.56914 -0.38403 0.56901 -0.38172 0.56875 -0.3794 C 0.56862 -0.36922 0.56914 -0.35926 0.56823 -0.34931 C 0.5681 -0.34792 0.5668 -0.34815 0.56602 -0.34815 C 0.56446 -0.34815 0.56055 -0.35162 0.55977 -0.35232 C 0.55899 -0.35533 0.55821 -0.3581 0.55756 -0.36134 C 0.55703 -0.36366 0.55717 -0.36621 0.55638 -0.36829 C 0.55469 -0.37338 0.55196 -0.37732 0.55013 -0.38241 C 0.54349 -0.4007 0.54779 -0.39676 0.53894 -0.41551 C 0.53737 -0.41875 0.53529 -0.42107 0.53321 -0.42338 C 0.52188 -0.43704 0.52279 -0.43496 0.50847 -0.44259 C 0.5017 -0.44607 0.49493 -0.44954 0.48815 -0.45255 C 0.48594 -0.45347 0.4836 -0.4544 0.48138 -0.45556 C 0.46797 -0.4625 0.46993 -0.46343 0.45599 -0.46759 C 0.45157 -0.46898 0.44701 -0.46945 0.44245 -0.4706 C 0.43021 -0.46736 0.4112 -0.46343 0.40078 -0.45556 C 0.39493 -0.45116 0.38946 -0.44769 0.38438 -0.44051 C 0.38217 -0.4375 0.37618 -0.42454 0.37474 -0.41945 C 0.37279 -0.41227 0.36967 -0.39746 0.36967 -0.39746 C 0.36914 -0.39236 0.3681 -0.3875 0.36797 -0.38241 C 0.36719 -0.34121 0.3737 -0.32871 0.36628 -0.34514 C 0.36602 -0.34769 0.36576 -0.35 0.36524 -0.35232 C 0.36498 -0.35347 0.36446 -0.35417 0.36407 -0.35533 C 0.36355 -0.35695 0.36302 -0.35857 0.36237 -0.36019 C 0.35912 -0.36898 0.35521 -0.37778 0.35 -0.38334 C 0.3461 -0.3875 0.34154 -0.39028 0.33763 -0.39445 C 0.33164 -0.4007 0.32592 -0.40764 0.32006 -0.41435 C 0.31159 -0.42431 0.31615 -0.41898 0.30717 -0.42847 C 0.30612 -0.4294 0.29922 -0.43704 0.29753 -0.43843 C 0.29193 -0.44352 0.28672 -0.4507 0.2806 -0.45347 C 0.27552 -0.45579 0.27058 -0.45857 0.26537 -0.46065 C 0.25795 -0.4632 0.24284 -0.46759 0.24284 -0.46759 C 0.24037 -0.46713 0.23789 -0.46736 0.23555 -0.46644 C 0.23451 -0.46621 0.2336 -0.46505 0.23269 -0.46459 C 0.23138 -0.46389 0.23008 -0.4632 0.22878 -0.4625 C 0.21732 -0.45741 0.2293 -0.46343 0.21967 -0.45857 C 0.21407 -0.45255 0.20756 -0.44584 0.20274 -0.43843 C 0.20131 -0.43611 0.19974 -0.43403 0.19831 -0.43148 C 0.1974 -0.42986 0.19675 -0.42801 0.19597 -0.42639 C 0.19584 -0.42477 0.19571 -0.42315 0.19545 -0.42153 C 0.19519 -0.41898 0.19467 -0.4169 0.1944 -0.41435 C 0.19362 -0.4088 0.19427 -0.40718 0.19271 -0.40232 C 0.19206 -0.40047 0.19102 -0.39931 0.19037 -0.39746 C 0.18946 -0.39445 0.18894 -0.39144 0.18815 -0.38843 C 0.18711 -0.38449 0.18659 -0.38357 0.18594 -0.3794 C 0.18464 -0.37199 0.18477 -0.37084 0.18425 -0.3632 C 0.18308 -0.36667 0.1819 -0.36991 0.18086 -0.37338 C 0.17982 -0.37662 0.17917 -0.38033 0.178 -0.38334 C 0.17552 -0.38959 0.17253 -0.39514 0.17006 -0.40139 C 0.16901 -0.4044 0.16784 -0.40741 0.16667 -0.41042 C 0.16589 -0.41273 0.1655 -0.41551 0.16446 -0.41736 C 0.16263 -0.4206 0.16016 -0.42246 0.15821 -0.42547 C 0.14974 -0.43912 0.1569 -0.43287 0.14636 -0.4456 C 0.14271 -0.45 0.13334 -0.45741 0.12943 -0.45949 C 0.12539 -0.46181 0.12123 -0.4625 0.11706 -0.46459 C 0.11276 -0.46667 0.10847 -0.46968 0.10417 -0.47153 C 0.09961 -0.47361 0.09506 -0.475 0.09063 -0.47662 L 0.07032 -0.48357 C 0.06537 -0.48519 0.06055 -0.48727 0.0556 -0.48866 L 0.04375 -0.49167 C 0.03321 -0.48959 0.02266 -0.48889 0.01224 -0.48565 C 0.01042 -0.48496 0.00925 -0.48195 0.00769 -0.48056 C 0.0056 -0.47871 0.00339 -0.47778 0.00144 -0.47547 C -0.00039 -0.47338 -0.00182 -0.47014 -0.00364 -0.46759 C -0.00547 -0.46482 -0.00755 -0.4625 -0.00924 -0.45949 C -0.01054 -0.45741 -0.01588 -0.44537 -0.01653 -0.44352 C -0.0233 -0.4257 -0.01328 -0.44861 -0.02057 -0.43241 C -0.0207 -0.43102 -0.02135 -0.4213 -0.02161 -0.41945 C -0.02226 -0.41482 -0.02343 -0.41019 -0.02395 -0.40533 C -0.02474 -0.39676 -0.02422 -0.40139 -0.02565 -0.39144 C -0.02578 -0.38866 -0.02591 -0.38588 -0.02617 -0.38334 C -0.02643 -0.38079 -0.02682 -0.37871 -0.02734 -0.37639 C -0.03007 -0.37709 -0.03307 -0.37662 -0.0358 -0.37824 C -0.0375 -0.3794 -0.04101 -0.38542 -0.04257 -0.38843 C -0.04401 -0.39121 -0.04583 -0.39398 -0.047 -0.39746 C -0.04843 -0.40139 -0.04935 -0.40602 -0.05039 -0.41042 C -0.05507 -0.42986 -0.05377 -0.42315 -0.05599 -0.44144 C -0.05547 -0.4581 -0.05612 -0.47523 -0.05442 -0.49167 C -0.05273 -0.50625 -0.04961 -0.52037 -0.04596 -0.5338 C -0.03893 -0.5588 -0.03932 -0.56158 -0.03242 -0.57778 C -0.03099 -0.58125 -0.02955 -0.58496 -0.02786 -0.58797 C -0.02526 -0.59236 -0.01614 -0.60371 -0.0138 -0.60602 C -0.01093 -0.60857 -0.00768 -0.60972 -0.00468 -0.61204 C -0.00247 -0.61366 -0.00039 -0.61667 0.00209 -0.61806 C 0.01003 -0.62199 0.01823 -0.62408 0.02631 -0.62801 C 0.03047 -0.63009 0.03451 -0.63241 0.03868 -0.63403 C 0.04115 -0.63496 0.04362 -0.63472 0.04597 -0.63496 C 0.05 -0.63542 0.05391 -0.63565 0.05782 -0.63588 C 0.06224 -0.63565 0.06654 -0.63588 0.07084 -0.63496 C 0.0724 -0.63472 0.07383 -0.6331 0.07539 -0.63195 C 0.07683 -0.63102 0.08086 -0.62685 0.08151 -0.62593 C 0.08203 -0.62547 0.0823 -0.62454 0.08269 -0.62408 C 0.08477 -0.6213 0.08698 -0.61968 0.08946 -0.61806 C 0.0905 -0.61713 0.09167 -0.61667 0.09284 -0.61597 C 0.09753 -0.61297 0.09375 -0.61482 0.09792 -0.61297 C 0.10756 -0.60116 0.10326 -0.6088 0.10638 -0.60093 C 0.1069 -0.59954 0.10756 -0.59838 0.10808 -0.59699 C 0.10834 -0.59607 0.10847 -0.59491 0.1086 -0.59398 L 0.1086 -0.59398 L 0.1086 -0.59398 " pathEditMode="relative" ptsTypes="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12" dur="1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A3F107-A957-426A-8F4F-CD90EDFF56B2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27F4FF-ED0E-4635-B21D-F74C808D4A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271530" y="-330035"/>
            <a:ext cx="2004103" cy="20041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4343E47-A75E-4357-A230-3B7F9A56BC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15" y="4004223"/>
            <a:ext cx="2984405" cy="2984405"/>
          </a:xfrm>
          <a:prstGeom prst="rect">
            <a:avLst/>
          </a:prstGeom>
        </p:spPr>
      </p:pic>
      <p:pic>
        <p:nvPicPr>
          <p:cNvPr id="9" name="p_39728376_457_marusya">
            <a:hlinkClick r:id="" action="ppaction://media"/>
            <a:extLst>
              <a:ext uri="{FF2B5EF4-FFF2-40B4-BE49-F238E27FC236}">
                <a16:creationId xmlns:a16="http://schemas.microsoft.com/office/drawing/2014/main" id="{0B08A350-538C-4872-AD89-E7B22F3939A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940044" y="6313714"/>
            <a:ext cx="406400" cy="4064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BE9E6A4-CB6C-420A-9DAC-7755231FFB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7631" y="1790988"/>
            <a:ext cx="2554132" cy="255413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C194E6E-D171-4275-A56D-BCEEF070E0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14" y="110863"/>
            <a:ext cx="1813330" cy="181333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0735673-A2A4-4295-9B5D-7692EBC6929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8776" y="309383"/>
            <a:ext cx="2203498" cy="2203498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47EFF069-7D44-427D-AB4E-9FE0DB4E85A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29" y="2485095"/>
            <a:ext cx="1431113" cy="100632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B9A55D4C-55E9-4782-88DA-1A9DF3AFF4C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7048" y="4053687"/>
            <a:ext cx="2563708" cy="135851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9F31DA16-48BF-4C62-B0B2-1DDC586F5C1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9135" y="2211733"/>
            <a:ext cx="1416074" cy="1416074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1013A548-9ED7-4B3E-9243-C512ACDFA8E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435" y="444130"/>
            <a:ext cx="1323474" cy="1323474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82CA23E1-1E76-4FD9-9BA0-B17164DF155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8043" y="1093669"/>
            <a:ext cx="1137225" cy="1230145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A582032B-7A41-4C21-91D8-9E1C71A744D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579" y="503567"/>
            <a:ext cx="1386144" cy="2341002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BC6A1D34-CCB4-436C-A1F9-AACE66DE315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3007" y="1648203"/>
            <a:ext cx="2015547" cy="1677223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DFB09CBB-31A0-439F-BBED-9050BFBB23C3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4288" y="419667"/>
            <a:ext cx="2304620" cy="1591285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A2F20319-3982-4513-A501-1E3134737F66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44" y="4504966"/>
            <a:ext cx="1369781" cy="1612232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id="{8A4344C6-351C-462A-85A1-127187E00DC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253" y="4858042"/>
            <a:ext cx="2739510" cy="182488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E94336-51D5-4CB1-83FC-5FDF664B0098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7172" y="2454442"/>
            <a:ext cx="5077326" cy="5077326"/>
          </a:xfrm>
          <a:prstGeom prst="rect">
            <a:avLst/>
          </a:prstGeom>
        </p:spPr>
      </p:pic>
      <p:pic>
        <p:nvPicPr>
          <p:cNvPr id="38" name="Рисунок 37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FA5438E-6D4C-4E16-B844-F04DA08A183C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58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635 0.02176 L -0.09635 0.02176 C -0.10182 0.01504 -0.10664 0.00601 -0.11276 0.00162 C -0.11693 -0.00139 -0.12096 -0.00486 -0.12513 -0.00741 C -0.13919 -0.01621 -0.13424 -0.01111 -0.14778 -0.01736 C -0.15208 -0.01945 -0.15625 -0.02269 -0.16068 -0.02454 C -0.16758 -0.02732 -0.17461 -0.02871 -0.18151 -0.03149 C -0.18763 -0.03403 -0.19349 -0.03797 -0.19961 -0.04051 C -0.21497 -0.04699 -0.23047 -0.05278 -0.24583 -0.05857 C -0.2526 -0.06111 -0.25924 -0.06482 -0.26614 -0.06551 C -0.28672 -0.06806 -0.27747 -0.06644 -0.29375 -0.06945 C -0.29674 -0.06852 -0.29974 -0.06736 -0.30286 -0.06667 C -0.32083 -0.06181 -0.31693 -0.06436 -0.33216 -0.05857 C -0.33515 -0.05741 -0.33828 -0.05649 -0.34114 -0.05463 C -0.34765 -0.05047 -0.36927 -0.02848 -0.36992 -0.02755 C -0.37213 -0.02408 -0.37448 -0.02084 -0.37669 -0.01736 C -0.37812 -0.01528 -0.37916 -0.0125 -0.3806 -0.01042 C -0.39127 0.00532 -0.38307 -0.00903 -0.38802 -0.00047 C -0.38828 0.00162 -0.38854 0.0037 -0.38906 0.00555 C -0.38971 0.00787 -0.39075 0.00949 -0.3914 0.01157 C -0.39375 0.02106 -0.38984 0.01296 -0.39362 0.01967 C -0.3944 0.0243 -0.39453 0.0243 -0.39531 0.03078 C -0.39609 0.03703 -0.39466 0.03657 -0.39635 0.03657 L -0.39635 0.03657 " pathEditMode="relative" ptsTypes="AAAAAAAAAAAAAAAAAAAAAAAA">
                                      <p:cBhvr>
                                        <p:cTn id="4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52 0.09167 L 0.00052 0.09167 C -0.00013 0.09699 -0.00104 0.10209 -0.00117 0.10764 C -0.00156 0.11598 -0.00182 0.16621 -0.00455 0.18588 C -0.00547 0.19144 -0.01211 0.23426 -0.01588 0.25093 C -0.01731 0.25718 -0.01927 0.26274 -0.02044 0.26899 C -0.02122 0.27362 -0.02786 0.31737 -0.02994 0.33334 C -0.03463 0.36922 -0.02838 0.32315 -0.03333 0.36436 C -0.03385 0.36806 -0.0345 0.37176 -0.03502 0.37547 C -0.03541 0.39352 -0.03528 0.41158 -0.03619 0.42963 C -0.03646 0.4338 -0.03802 0.4375 -0.03841 0.44167 C -0.03867 0.44352 -0.03854 0.44584 -0.03906 0.44769 C -0.03984 0.4507 -0.04127 0.45301 -0.04244 0.45556 C -0.04271 0.45787 -0.0431 0.46042 -0.04349 0.46274 C -0.04388 0.46459 -0.04453 0.46644 -0.04466 0.46875 C -0.04479 0.47431 -0.04427 0.4801 -0.04414 0.48565 C -0.04427 0.49213 -0.04453 0.49838 -0.04466 0.50487 C -0.04518 0.52709 -0.04544 0.54977 -0.0457 0.57199 C -0.04505 0.58311 -0.04505 0.58287 -0.04466 0.59607 C -0.04453 0.59769 -0.04466 0.59931 -0.04466 0.60116 L -0.04466 0.60116 " pathEditMode="relative" ptsTypes="AAAAAAAAAAAAAAAAAAAAA">
                                      <p:cBhvr>
                                        <p:cTn id="7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43 -0.0044 L 0.00443 -0.0044 C 0.01042 0.01412 0.01979 0.03056 0.02239 0.05162 C 0.02552 0.07708 0.0237 0.06366 0.02799 0.09167 C 0.03372 0.20903 0.02656 0.05556 0.02969 0.38542 C 0.02982 0.39514 0.03125 0.40486 0.0319 0.41458 C 0.03242 0.42176 0.03255 0.42917 0.03307 0.43658 C 0.03503 0.46435 0.03815 0.48681 0.04323 0.51482 C 0.04453 0.52222 0.04609 0.5294 0.04713 0.53681 C 0.04857 0.54653 0.05052 0.56597 0.05052 0.56597 C 0.05078 0.58009 0.05065 0.59005 0.05169 0.60301 C 0.05182 0.60463 0.05208 0.60625 0.05221 0.6081 C 0.05286 0.63009 0.05273 0.62014 0.05273 0.6382 L 0.05273 0.6382 L 0.05273 0.6382 " pathEditMode="relative" ptsTypes="AAAAAAAAAAAAAAA">
                                      <p:cBhvr>
                                        <p:cTn id="7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08 0.02847 L -0.05808 0.02847 C -0.09258 0.06181 -0.06407 0.03356 -0.14441 0.13171 L -0.18112 0.17662 C -0.20092 0.20046 -0.24167 0.24514 -0.26172 0.27593 C -0.27136 0.29074 -0.27995 0.30718 -0.28829 0.32407 C -0.29922 0.3463 -0.30638 0.37477 -0.31928 0.39329 C -0.32683 0.40394 -0.33451 0.41435 -0.3418 0.42523 C -0.34922 0.43634 -0.35573 0.44907 -0.36329 0.45949 C -0.37487 0.47523 -0.3879 0.4875 -0.39935 0.50347 L -0.41967 0.53171 C -0.42214 0.53495 -0.42435 0.53889 -0.42709 0.54167 L -0.43204 0.54676 L -0.43204 0.54676 " pathEditMode="relative" ptsTypes="AAAAAAAAAAAAAA">
                                      <p:cBhvr>
                                        <p:cTn id="8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237 0.01852 L -0.01237 0.01852 C -0.01563 0.01968 -0.01901 0.02037 -0.02201 0.02246 C -0.02435 0.02408 -0.02579 0.02848 -0.02826 0.0294 C -0.03737 0.03311 -0.03308 0.03195 -0.04115 0.03334 C -0.04779 0.03681 -0.05508 0.03727 -0.06094 0.04352 C -0.0711 0.05417 -0.08138 0.06459 -0.09141 0.07547 C -0.09753 0.08218 -0.10313 0.09028 -0.10938 0.09653 C -0.13021 0.11713 -0.1267 0.11273 -0.15118 0.14375 C -0.15638 0.15047 -0.1612 0.15787 -0.16641 0.16482 C -0.17292 0.17338 -0.18073 0.17917 -0.18607 0.18982 C -0.20365 0.22431 -0.2142 0.24306 -0.22956 0.28704 C -0.23295 0.29676 -0.23646 0.30625 -0.23972 0.31621 C -0.2431 0.32686 -0.24558 0.33866 -0.24922 0.34931 C -0.25313 0.36042 -0.25847 0.36991 -0.26224 0.38125 C -0.26967 0.40371 -0.27566 0.42755 -0.28256 0.45047 C -0.2862 0.4625 -0.29141 0.47338 -0.29375 0.48658 L -0.30052 0.52454 C -0.3017 0.53843 -0.30339 0.55186 -0.30391 0.56574 C -0.30495 0.59144 -0.30443 0.61713 -0.30508 0.64283 C -0.30521 0.64769 -0.30521 0.65255 -0.30625 0.65695 C -0.30886 0.66852 -0.31563 0.68912 -0.3198 0.70209 C -0.3198 0.70209 -0.32422 0.71621 -0.32422 0.71621 C -0.32552 0.72223 -0.32683 0.72824 -0.32826 0.73426 C -0.3293 0.73889 -0.32982 0.74422 -0.33164 0.74815 L -0.33321 0.75232 L -0.33321 0.75232 L -0.32995 0.74723 " pathEditMode="relative" ptsTypes="AAAAAAAAAAAAAAAAAAAAAAAAAAAA">
                                      <p:cBhvr>
                                        <p:cTn id="8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8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" fill="hold">
                      <p:stCondLst>
                        <p:cond delay="0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156 0.08564 L 0.05156 0.08564 C 0.06276 0.01388 0.0487 0.10138 0.05937 0.04074 C 0.06107 0.03148 0.0612 0.02106 0.06393 0.0125 C 0.07253 -0.01412 0.08346 -0.0382 0.09323 -0.06366 C 0.11055 -0.10903 0.12461 -0.15996 0.15924 -0.17686 C 0.20156 -0.19746 0.17799 -0.19051 0.23021 -0.1919 C 0.24323 -0.18519 0.25677 -0.18125 0.26914 -0.17176 C 0.28984 -0.15625 0.30859 -0.13033 0.32279 -0.09977 C 0.32982 -0.0845 0.3444 -0.03866 0.34922 -0.01852 C 0.36094 0.02986 0.34349 -0.00903 0.36615 0.06064 C 0.37031 0.07338 0.3737 0.08703 0.37865 0.09884 L 0.38763 0.12083 C 0.38971 0.12592 0.39232 0.13032 0.39388 0.13588 C 0.39479 0.13912 0.39544 0.14282 0.39661 0.14583 C 0.39792 0.14953 0.39974 0.15231 0.40117 0.15601 C 0.40208 0.1581 0.40273 0.16064 0.40339 0.16296 C 0.40339 0.16296 0.40521 0.16921 0.40573 0.17106 L 0.40573 0.17106 " pathEditMode="relative" ptsTypes="AAAAAAAAAAAAAAAAAAA">
                                      <p:cBhvr>
                                        <p:cTn id="9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67 0.03263 L -0.01367 0.03263 C -0.01601 0.02592 -0.0177 0.01851 -0.02044 0.0125 C -0.02838 -0.00487 -0.04583 -0.02338 -0.05429 -0.03357 C -0.05924 -0.03936 -0.09192 -0.07732 -0.09375 -0.07871 C -0.11263 -0.09237 -0.12343 -0.10278 -0.14283 -0.1088 C -0.14843 -0.11042 -0.15416 -0.11019 -0.15976 -0.11065 C -0.16406 -0.10973 -0.16862 -0.11042 -0.17278 -0.10788 C -0.17656 -0.10533 -0.17981 -0.1007 -0.18294 -0.09584 C -0.18958 -0.08496 -0.19231 -0.07524 -0.19531 -0.06065 C -0.19635 -0.05579 -0.19674 -0.0507 -0.19752 -0.04561 C -0.19791 -0.04051 -0.19817 -0.03565 -0.19869 -0.03056 C -0.19908 -0.02663 -0.2 -0.02269 -0.20039 -0.01852 C -0.20078 -0.01436 -0.20078 -0.00996 -0.20091 -0.00556 C -0.20156 0.01134 -0.20143 0.00787 -0.20143 0.0155 L -0.20143 0.0155 L -0.20143 0.0155 " pathEditMode="relative" ptsTypes="AAAAAAAAAAAAAAAAA">
                                      <p:cBhvr>
                                        <p:cTn id="9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C201101-F566-42ED-807E-48A9D392621D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5D05C58C-EAA8-4F12-A73C-43CAE5EE4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2BFA2633-998E-4C64-9B05-6064869AC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9FAB87-A420-4026-8793-84B3E73C40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456" y="3429000"/>
            <a:ext cx="3544159" cy="3544159"/>
          </a:xfrm>
          <a:prstGeom prst="rect">
            <a:avLst/>
          </a:prstGeom>
        </p:spPr>
      </p:pic>
      <p:pic>
        <p:nvPicPr>
          <p:cNvPr id="8" name="p_39728673_984_marusya">
            <a:hlinkClick r:id="" action="ppaction://media"/>
            <a:extLst>
              <a:ext uri="{FF2B5EF4-FFF2-40B4-BE49-F238E27FC236}">
                <a16:creationId xmlns:a16="http://schemas.microsoft.com/office/drawing/2014/main" id="{5AFDFD4A-4347-4513-A81D-23416619F4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5155" y="6058377"/>
            <a:ext cx="406400" cy="4064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0B1A942-00A5-4E65-9ABD-2189D5C796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1" y="-115159"/>
            <a:ext cx="3342776" cy="37560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22BE48-F58C-4843-A1E8-3250CB15DBFF}"/>
              </a:ext>
            </a:extLst>
          </p:cNvPr>
          <p:cNvSpPr txBox="1"/>
          <p:nvPr/>
        </p:nvSpPr>
        <p:spPr>
          <a:xfrm>
            <a:off x="529390" y="1416289"/>
            <a:ext cx="24475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Comic Sans MS" panose="030F0702030302020204" pitchFamily="66" charset="0"/>
              </a:rPr>
              <a:t>ША-ША-ША</a:t>
            </a:r>
          </a:p>
          <a:p>
            <a:pPr algn="ctr"/>
            <a:r>
              <a:rPr lang="ru-RU" sz="2400" dirty="0">
                <a:latin typeface="Comic Sans MS" panose="030F0702030302020204" pitchFamily="66" charset="0"/>
              </a:rPr>
              <a:t>Мама моет малыша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9CA8C7B-9866-4816-9BB3-9869548862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2503" y="-115159"/>
            <a:ext cx="3342776" cy="3756031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9C8DFC-6690-4AEC-A5F5-FADF8EE2720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7735" y="-146368"/>
            <a:ext cx="3342776" cy="375603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D653F6A-EB97-4551-9711-BD52A2A6AC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144" y="3248337"/>
            <a:ext cx="3342776" cy="375603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B1E8E9F-40DB-4782-8774-271AF3F734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376" y="3248336"/>
            <a:ext cx="3342776" cy="375603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00AD1E0-C7EA-43AB-8D1D-6B472440EBB3}"/>
              </a:ext>
            </a:extLst>
          </p:cNvPr>
          <p:cNvSpPr txBox="1"/>
          <p:nvPr/>
        </p:nvSpPr>
        <p:spPr>
          <a:xfrm>
            <a:off x="3921315" y="1505666"/>
            <a:ext cx="2256543" cy="1203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Comic Sans MS" panose="030F0702030302020204" pitchFamily="66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ШИ-ШИ-ШИ</a:t>
            </a:r>
          </a:p>
          <a:p>
            <a:pPr algn="ctr"/>
            <a:r>
              <a:rPr lang="ru-RU" sz="2400" dirty="0">
                <a:latin typeface="Comic Sans MS" panose="030F0702030302020204" pitchFamily="66" charset="0"/>
                <a:ea typeface="Cascadia Code SemiBold" panose="020B0609020000020004" pitchFamily="49" charset="0"/>
                <a:cs typeface="Cascadia Code SemiBold" panose="020B0609020000020004" pitchFamily="49" charset="0"/>
              </a:rPr>
              <a:t>На поляне малыши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B2EEBB-5BDD-4A8F-A798-FE1DB2F1D3D6}"/>
              </a:ext>
            </a:extLst>
          </p:cNvPr>
          <p:cNvSpPr txBox="1"/>
          <p:nvPr/>
        </p:nvSpPr>
        <p:spPr>
          <a:xfrm>
            <a:off x="7507705" y="1416289"/>
            <a:ext cx="22894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Comic Sans MS" panose="030F0702030302020204" pitchFamily="66" charset="0"/>
              </a:rPr>
              <a:t>ШУ-ШУ-ШУ</a:t>
            </a:r>
          </a:p>
          <a:p>
            <a:pPr algn="ctr"/>
            <a:r>
              <a:rPr lang="ru-RU" sz="2400" dirty="0">
                <a:latin typeface="Comic Sans MS" panose="030F0702030302020204" pitchFamily="66" charset="0"/>
              </a:rPr>
              <a:t>Я письмо пишу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D513DA-F20B-4E5A-BC3A-82C60974EA63}"/>
              </a:ext>
            </a:extLst>
          </p:cNvPr>
          <p:cNvSpPr txBox="1"/>
          <p:nvPr/>
        </p:nvSpPr>
        <p:spPr>
          <a:xfrm>
            <a:off x="2961151" y="4876497"/>
            <a:ext cx="21746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Comic Sans MS" panose="030F0702030302020204" pitchFamily="66" charset="0"/>
              </a:rPr>
              <a:t>АШ-АШ-АШ</a:t>
            </a:r>
          </a:p>
          <a:p>
            <a:pPr algn="ctr"/>
            <a:r>
              <a:rPr lang="ru-RU" sz="2400" dirty="0">
                <a:latin typeface="Comic Sans MS" panose="030F0702030302020204" pitchFamily="66" charset="0"/>
              </a:rPr>
              <a:t>Дайте карандаш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B24747-86D3-49CF-8399-467028EB6E0D}"/>
              </a:ext>
            </a:extLst>
          </p:cNvPr>
          <p:cNvSpPr txBox="1"/>
          <p:nvPr/>
        </p:nvSpPr>
        <p:spPr>
          <a:xfrm>
            <a:off x="6538305" y="4876497"/>
            <a:ext cx="2358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latin typeface="Comic Sans MS" panose="030F0702030302020204" pitchFamily="66" charset="0"/>
              </a:rPr>
              <a:t>ОШКА-ОШКА-ОШКА</a:t>
            </a:r>
          </a:p>
          <a:p>
            <a:pPr algn="ctr"/>
            <a:r>
              <a:rPr lang="ru-RU" sz="2000" dirty="0">
                <a:latin typeface="Comic Sans MS" panose="030F0702030302020204" pitchFamily="66" charset="0"/>
              </a:rPr>
              <a:t>На окошке кошка</a:t>
            </a:r>
          </a:p>
        </p:txBody>
      </p:sp>
      <p:pic>
        <p:nvPicPr>
          <p:cNvPr id="20" name="Рисунок 19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EDBC1F8-E817-46A8-892B-4EA8FDF7E80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682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6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DC201101-F566-42ED-807E-48A9D392621D}"/>
              </a:ext>
            </a:extLst>
          </p:cNvPr>
          <p:cNvGrpSpPr/>
          <p:nvPr/>
        </p:nvGrpSpPr>
        <p:grpSpPr>
          <a:xfrm>
            <a:off x="-11562" y="-330035"/>
            <a:ext cx="12275633" cy="7188035"/>
            <a:chOff x="0" y="-330035"/>
            <a:chExt cx="12275633" cy="7188035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5D05C58C-EAA8-4F12-A73C-43CAE5EE46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2BFA2633-998E-4C64-9B05-6064869AC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09FAB87-A420-4026-8793-84B3E73C40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2456" y="3429000"/>
            <a:ext cx="3544159" cy="3544159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8D95206B-2292-4F29-89EB-AEA2E89A2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699" y="227623"/>
            <a:ext cx="9460831" cy="721154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FB7C6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Игра «Угадай кто шуршит?»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EAD3EB52-7BCE-4CA0-BE8C-CD066E306E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571" y="1561460"/>
            <a:ext cx="1849998" cy="184999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A800652-D3E5-4A56-9E4D-DB79E95035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793" y="3614058"/>
            <a:ext cx="2688771" cy="2688771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5EE60AF8-5A2B-4912-AE34-62A486FDD0F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4544" y="986435"/>
            <a:ext cx="3001280" cy="266780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46295324-587E-4656-92B3-94E7ED3A756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061" y="4024142"/>
            <a:ext cx="3533632" cy="2353873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E271138-879C-45E5-A848-D176DA0BD50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2824" y="1318680"/>
            <a:ext cx="2335559" cy="2335559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8985D09-2EF9-452F-958D-6023D5E89DB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" y="1318680"/>
            <a:ext cx="3411586" cy="2565512"/>
          </a:xfrm>
          <a:prstGeom prst="rect">
            <a:avLst/>
          </a:prstGeom>
        </p:spPr>
      </p:pic>
      <p:pic>
        <p:nvPicPr>
          <p:cNvPr id="31" name="p_39728890_801_marusya">
            <a:hlinkClick r:id="" action="ppaction://media"/>
            <a:extLst>
              <a:ext uri="{FF2B5EF4-FFF2-40B4-BE49-F238E27FC236}">
                <a16:creationId xmlns:a16="http://schemas.microsoft.com/office/drawing/2014/main" id="{35024996-3EDD-4FF9-AC1D-1A834B934B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900406" y="5979855"/>
            <a:ext cx="406400" cy="40640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0958425E-0E66-4AA2-ADE2-06BC5C480CB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662" y="1166582"/>
            <a:ext cx="3494162" cy="2627608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8150A36F-6B87-4C51-9242-68B125C7F7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9816" y="1216388"/>
            <a:ext cx="3547613" cy="2667804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46C4D726-2E24-48DF-A274-3AFF43495AB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613" y="3761884"/>
            <a:ext cx="3322642" cy="2498626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AF4F604-3DC9-4ABD-872F-E8BF8305762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012" y="3884192"/>
            <a:ext cx="3547613" cy="2667804"/>
          </a:xfrm>
          <a:prstGeom prst="rect">
            <a:avLst/>
          </a:prstGeom>
        </p:spPr>
      </p:pic>
      <p:pic>
        <p:nvPicPr>
          <p:cNvPr id="36" name="Рисунок 35" descr="Назад со сплошной заливкой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D5967C-49DC-48E2-BC3C-9DD82573BAA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791745" y="5664575"/>
            <a:ext cx="1322335" cy="114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747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08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98ACC604-57DD-43DE-A1B7-1A23C549F465}"/>
              </a:ext>
            </a:extLst>
          </p:cNvPr>
          <p:cNvGrpSpPr/>
          <p:nvPr/>
        </p:nvGrpSpPr>
        <p:grpSpPr>
          <a:xfrm>
            <a:off x="0" y="-330035"/>
            <a:ext cx="12275633" cy="7188035"/>
            <a:chOff x="0" y="-330035"/>
            <a:chExt cx="12275633" cy="7188035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C5B5624E-AB06-411D-9790-4E31660371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8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BF2FFE9B-0296-4B45-A35E-4B19CB40A83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271530" y="-330035"/>
              <a:ext cx="2004103" cy="2004103"/>
            </a:xfrm>
            <a:prstGeom prst="rect">
              <a:avLst/>
            </a:prstGeom>
          </p:spPr>
        </p:pic>
      </p:grp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DA8D637-E9BE-4496-9474-899CEC25EF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960" y="563779"/>
            <a:ext cx="4076987" cy="4076987"/>
          </a:xfrm>
          <a:prstGeom prst="rect">
            <a:avLst/>
          </a:prstGeom>
        </p:spPr>
      </p:pic>
      <p:pic>
        <p:nvPicPr>
          <p:cNvPr id="16" name="p_39729061_647_katya">
            <a:hlinkClick r:id="" action="ppaction://media"/>
            <a:extLst>
              <a:ext uri="{FF2B5EF4-FFF2-40B4-BE49-F238E27FC236}">
                <a16:creationId xmlns:a16="http://schemas.microsoft.com/office/drawing/2014/main" id="{2C30C14F-8EF1-463B-9D6D-BC2CAD04FC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24048" y="3225800"/>
            <a:ext cx="406400" cy="406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9254D9-3EF4-49FD-A227-643C0468E09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45713" y="2525419"/>
            <a:ext cx="4440818" cy="4440818"/>
          </a:xfrm>
          <a:prstGeom prst="rect">
            <a:avLst/>
          </a:prstGeom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F2BB7225-D106-4551-9DB9-40E3E796B537}"/>
              </a:ext>
            </a:extLst>
          </p:cNvPr>
          <p:cNvSpPr/>
          <p:nvPr/>
        </p:nvSpPr>
        <p:spPr>
          <a:xfrm>
            <a:off x="721287" y="195905"/>
            <a:ext cx="3784797" cy="2441539"/>
          </a:xfrm>
          <a:prstGeom prst="ellipse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>
                <a:latin typeface="Comic Sans MS" panose="030F0702030302020204" pitchFamily="66" charset="0"/>
              </a:rPr>
              <a:t>«Ура! Мы нашли мудрую Сову! Она дарит тебе волшебное перо 🪶 и хвалит: “Теперь ты умеешь говорить звук Ш!”».</a:t>
            </a:r>
            <a:endParaRPr lang="ru-RU" sz="1800" dirty="0">
              <a:latin typeface="Comic Sans MS" panose="030F0702030302020204" pitchFamily="66" charset="0"/>
            </a:endParaRPr>
          </a:p>
        </p:txBody>
      </p: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9406705-46C3-4A9E-8D7F-E15494ACF59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02745">
            <a:off x="6773238" y="1208519"/>
            <a:ext cx="4050286" cy="405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3638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2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861</TotalTime>
  <Words>92</Words>
  <Application>Microsoft Office PowerPoint</Application>
  <PresentationFormat>Широкоэкранный</PresentationFormat>
  <Paragraphs>38</Paragraphs>
  <Slides>13</Slides>
  <Notes>1</Notes>
  <HiddenSlides>0</HiddenSlides>
  <MMClips>15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Calibri</vt:lpstr>
      <vt:lpstr>Calibri Light</vt:lpstr>
      <vt:lpstr>Cascadia Code SemiBold</vt:lpstr>
      <vt:lpstr>Comic Sans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Нейрогимнастика</vt:lpstr>
      <vt:lpstr>Игра «Один-много»</vt:lpstr>
      <vt:lpstr>Игра «Один-много»</vt:lpstr>
      <vt:lpstr>Повтори слог</vt:lpstr>
      <vt:lpstr>Презентация PowerPoint</vt:lpstr>
      <vt:lpstr>Презентация PowerPoint</vt:lpstr>
      <vt:lpstr>Игра «Угадай кто шуршит?»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34</cp:revision>
  <dcterms:created xsi:type="dcterms:W3CDTF">2025-08-19T14:30:47Z</dcterms:created>
  <dcterms:modified xsi:type="dcterms:W3CDTF">2025-08-30T14:13:24Z</dcterms:modified>
</cp:coreProperties>
</file>