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9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1" r:id="rId14"/>
    <p:sldId id="26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81566848236664"/>
          <c:y val="4.3766714060093817E-2"/>
          <c:w val="0.66062286754858457"/>
          <c:h val="0.9541491566989492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dPt>
            <c:idx val="0"/>
            <c:bubble3D val="0"/>
            <c:spPr>
              <a:solidFill>
                <a:schemeClr val="accent4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</c:dPt>
          <c:dPt>
            <c:idx val="1"/>
            <c:bubble3D val="0"/>
            <c:spPr>
              <a:solidFill>
                <a:schemeClr val="accent4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1-76E3-4FA6-87DB-EE8559E911DC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</c:dPt>
          <c:dPt>
            <c:idx val="3"/>
            <c:bubble3D val="0"/>
            <c:spPr>
              <a:solidFill>
                <a:schemeClr val="accent4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</c:dPt>
          <c:dPt>
            <c:idx val="4"/>
            <c:bubble3D val="0"/>
            <c:spPr>
              <a:solidFill>
                <a:schemeClr val="accent4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</c:dPt>
          <c:cat>
            <c:strRef>
              <c:f>Лист1!$A$2:$A$6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E3-4FA6-87DB-EE8559E911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>
          <a:glow rad="139700">
            <a:schemeClr val="accent4">
              <a:satMod val="175000"/>
              <a:alpha val="40000"/>
            </a:schemeClr>
          </a:glow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C1B4CC-8685-4008-9773-1E2991E3996A}" type="datetimeFigureOut">
              <a:rPr lang="ru-RU" smtClean="0"/>
              <a:t>10.01.2026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4862F-35B7-4C74-8350-118A6D82C8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641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4862F-35B7-4C74-8350-118A6D82C8C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545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57532E-EC1D-FBBE-1A65-A260859CE4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27DD49-34CE-C4C8-15AE-66F718BE76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51A829-294A-5955-EA6E-19BABEF7F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4CB-F2D9-4CE2-BDCB-19985B17B6BF}" type="datetimeFigureOut">
              <a:rPr lang="ru-RU" smtClean="0"/>
              <a:t>10.01.2026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DEB3F7-BD4E-9B19-517E-6FB872C29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31786C-BE5C-2C62-7671-D262F8532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7246-CD37-4537-A1DA-0180BAF1D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007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958990-61C4-E80B-3CF3-1A9ED2CB8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ABEDEF-F9BE-73EB-7AC0-827052ADB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602B94-E32A-3785-1C84-74F14C092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4CB-F2D9-4CE2-BDCB-19985B17B6BF}" type="datetimeFigureOut">
              <a:rPr lang="ru-RU" smtClean="0"/>
              <a:t>10.01.2026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284BBE-66D9-9B86-12E2-4D9866BA8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9F855D-E17B-B812-B11B-F41B54443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7246-CD37-4537-A1DA-0180BAF1D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786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2F3F39-805C-9C08-D412-5BB48F08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C7A92F-58EE-21EA-270A-F6DA5D6FC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38D92A-B0C7-082F-74F1-6FB5E1C63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4CB-F2D9-4CE2-BDCB-19985B17B6BF}" type="datetimeFigureOut">
              <a:rPr lang="ru-RU" smtClean="0"/>
              <a:t>10.01.2026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7F9FFA-1D6E-35B8-ED3D-9BE6B8AC6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19CC62-783A-C83E-9591-3B368305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7246-CD37-4537-A1DA-0180BAF1D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2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66182-882D-865B-2089-E7E83310A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08D9DF-FC0A-321C-330B-8E7BDE2D5D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D8B542-4317-95D5-E8EE-FA04020F4F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A899686-632A-1F63-83C5-51EF12FC7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4CB-F2D9-4CE2-BDCB-19985B17B6BF}" type="datetimeFigureOut">
              <a:rPr lang="ru-RU" smtClean="0"/>
              <a:t>10.01.2026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360AA8-9C43-5AF4-BBE1-ED2686D98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E2E25A1-EDEE-B949-D182-01B4E520E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7246-CD37-4537-A1DA-0180BAF1D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516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CA86E0-CD3A-4DD4-C0A3-3EE4F1E19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D7FF09-6DA7-D5A3-F4A6-4EAD237C9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026360-A002-A8B3-E9AF-A5858CCD8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AFBE0E7-748B-C95D-C9F0-41B04BE36F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0DBC6DF-A4B5-F9DB-4A1C-6C38A83049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094BFE1-61C5-C1DD-03D1-0917A54A8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4CB-F2D9-4CE2-BDCB-19985B17B6BF}" type="datetimeFigureOut">
              <a:rPr lang="ru-RU" smtClean="0"/>
              <a:t>10.01.2026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CC467BF-AC6A-A71F-27B0-52AC7DB5D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C2ABB28-2D7A-AACA-A431-048C4D8BD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7246-CD37-4537-A1DA-0180BAF1D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105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1B456A-7427-71C6-1D17-683F8AF76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FE72D03-66CC-3FAB-E97F-3E0B96C52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4CB-F2D9-4CE2-BDCB-19985B17B6BF}" type="datetimeFigureOut">
              <a:rPr lang="ru-RU" smtClean="0"/>
              <a:t>10.01.2026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A49FB5B-1668-CC09-4217-6136F69A7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6EAF3C-0843-92C3-63A5-B2DA26E67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7246-CD37-4537-A1DA-0180BAF1D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24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6368A3-0783-67AE-F23F-E1EF23998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4CB-F2D9-4CE2-BDCB-19985B17B6BF}" type="datetimeFigureOut">
              <a:rPr lang="ru-RU" smtClean="0"/>
              <a:t>10.01.2026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47A344C-C874-2E90-6F44-3A392AC6B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B9051F-8235-584A-2E64-12286A609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7246-CD37-4537-A1DA-0180BAF1D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032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139D7-A3EE-F06D-8121-BF9F50BD8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FA4B0A-6247-07C4-4031-0280A8AC9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F25F08-EA10-C0FB-4C3F-CF3D487FF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6115AAA-6187-E2A1-1D0A-7E9713A1F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4CB-F2D9-4CE2-BDCB-19985B17B6BF}" type="datetimeFigureOut">
              <a:rPr lang="ru-RU" smtClean="0"/>
              <a:t>10.01.2026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BC8CCC-1551-1F81-C75E-8DE214C93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071765-B138-8362-849F-D6BBD7CB3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7246-CD37-4537-A1DA-0180BAF1D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60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CF2A91-CAA4-4940-D1D0-74AD961F6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69AA497-DE01-C257-CB78-5008995EF6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BB55C1-2248-C395-BEEC-DD8E8D31A1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990A4F-6A6C-016F-57F3-C63F0C2BA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4CB-F2D9-4CE2-BDCB-19985B17B6BF}" type="datetimeFigureOut">
              <a:rPr lang="ru-RU" smtClean="0"/>
              <a:t>10.01.2026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5FDA88-0A23-F432-3E8D-180E81BD0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72B3750-8327-33F5-A2F6-6741A21FD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7246-CD37-4537-A1DA-0180BAF1D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987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3ACA8-BBE1-EE9B-F6C2-179A4FD69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366CE48-E607-06F8-40B4-9CD592448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97AEED-4842-2610-D959-E26571A2E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4CB-F2D9-4CE2-BDCB-19985B17B6BF}" type="datetimeFigureOut">
              <a:rPr lang="ru-RU" smtClean="0"/>
              <a:t>10.01.2026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2097E9-3E2E-287E-EDB7-4C9EB68C6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15A946-B6D2-79B9-762C-EF64E7BAE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7246-CD37-4537-A1DA-0180BAF1D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802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C9D14B8-C20E-DC6E-9509-A1CE2C2BB8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D27194C-D5B3-C576-22A5-801582E8D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F65BCB-61EC-F665-38B7-9740E31FF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4CB-F2D9-4CE2-BDCB-19985B17B6BF}" type="datetimeFigureOut">
              <a:rPr lang="ru-RU" smtClean="0"/>
              <a:t>10.01.2026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5D05BA-496B-42CE-CB96-B1AD95E13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1441C5-90CD-9493-E661-D634B9FE6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7246-CD37-4537-A1DA-0180BAF1D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010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AADBC1-DEAC-7A22-E27E-957BCC6CA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9E21CD-CDBA-5C89-81B1-4E5F30555B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BA6A49-DEFE-EA2B-8641-3D6E8DDA17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F594CB-F2D9-4CE2-BDCB-19985B17B6BF}" type="datetimeFigureOut">
              <a:rPr lang="ru-RU" smtClean="0"/>
              <a:t>10.01.2026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8E688-3957-5616-A56F-6866B94872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250CF7-7CF4-4780-A3B9-73578EB166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027246-CD37-4537-A1DA-0180BAF1D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169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12" Type="http://schemas.openxmlformats.org/officeDocument/2006/relationships/image" Target="../media/image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chart" Target="../charts/chart1.xml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6.gif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03A654D-452C-09F7-DCF8-A7DDB5EB57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2442" y="-118662"/>
            <a:ext cx="1392540" cy="1392540"/>
          </a:xfrm>
          <a:prstGeom prst="rect">
            <a:avLst/>
          </a:prstGeom>
          <a:effectLst>
            <a:glow rad="127000">
              <a:schemeClr val="tx2">
                <a:lumMod val="25000"/>
                <a:lumOff val="75000"/>
              </a:schemeClr>
            </a:glow>
          </a:effectLst>
        </p:spPr>
      </p:pic>
      <p:pic>
        <p:nvPicPr>
          <p:cNvPr id="9" name="Рисунок 8" descr="Изображение выглядит как птица, клюв, живая прир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BD74ABA-51D9-F07B-27DA-A74C0DA26B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8264" y="237326"/>
            <a:ext cx="6522952" cy="6522952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196EADD2-BD29-CE7D-2D10-0D9F41D7D31B}"/>
              </a:ext>
            </a:extLst>
          </p:cNvPr>
          <p:cNvSpPr/>
          <p:nvPr/>
        </p:nvSpPr>
        <p:spPr>
          <a:xfrm>
            <a:off x="5898229" y="2101026"/>
            <a:ext cx="4767445" cy="2438691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glow rad="101600">
              <a:schemeClr val="tx2">
                <a:lumMod val="90000"/>
                <a:lumOff val="10000"/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latin typeface="Artemon " panose="02000506040000020004" pitchFamily="2" charset="0"/>
              </a:rPr>
              <a:t>«Снегирь. Зима»</a:t>
            </a:r>
          </a:p>
          <a:p>
            <a:pPr algn="ctr"/>
            <a:r>
              <a:rPr lang="ru-RU" sz="4400" b="1" dirty="0">
                <a:latin typeface="Artemon " panose="02000506040000020004" pitchFamily="2" charset="0"/>
              </a:rPr>
              <a:t>Автоматизация звука С</a:t>
            </a:r>
            <a:endParaRPr lang="ru-RU" sz="4400" dirty="0">
              <a:latin typeface="Artemon 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225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фрукт, плодовое дерево, Бессемянный плод, яг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7988605-AFD4-6BE6-D785-B96F16666B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270" y="3491822"/>
            <a:ext cx="3429000" cy="3429000"/>
          </a:xfrm>
          <a:prstGeom prst="rect">
            <a:avLst/>
          </a:prstGeom>
        </p:spPr>
      </p:pic>
      <p:pic>
        <p:nvPicPr>
          <p:cNvPr id="8" name="Рисунок 7" descr="Изображение выглядит как птица, клюв, живая прир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6188FED-E511-D4CD-388F-75D5065B1F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45476" y="230346"/>
            <a:ext cx="6522952" cy="6522952"/>
          </a:xfrm>
          <a:prstGeom prst="rect">
            <a:avLst/>
          </a:prstGeom>
        </p:spPr>
      </p:pic>
      <p:pic>
        <p:nvPicPr>
          <p:cNvPr id="9" name="Record (online-voice-recorder.com)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4A17D2B0-48AB-9B80-6665-20601E9440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3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8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троительство, скворечник, деревян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BB56A08-2EC0-A632-7D00-DEA835AF02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428" y="5975011"/>
            <a:ext cx="1029572" cy="10295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2DE914-2BBC-9FAF-8B52-0F7EC9DDFC97}"/>
              </a:ext>
            </a:extLst>
          </p:cNvPr>
          <p:cNvSpPr txBox="1"/>
          <p:nvPr/>
        </p:nvSpPr>
        <p:spPr>
          <a:xfrm>
            <a:off x="3936805" y="146583"/>
            <a:ext cx="4634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Artemon " panose="02000506040000020004" pitchFamily="2" charset="0"/>
              </a:rPr>
              <a:t>Артикуляционная разминка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9C2F9EBE-0AAA-904D-BC00-F22C14FB40CB}"/>
              </a:ext>
            </a:extLst>
          </p:cNvPr>
          <p:cNvGrpSpPr/>
          <p:nvPr/>
        </p:nvGrpSpPr>
        <p:grpSpPr>
          <a:xfrm>
            <a:off x="-774023" y="544453"/>
            <a:ext cx="8801197" cy="6102245"/>
            <a:chOff x="-774023" y="544453"/>
            <a:chExt cx="8801197" cy="6102245"/>
          </a:xfrm>
        </p:grpSpPr>
        <p:graphicFrame>
          <p:nvGraphicFramePr>
            <p:cNvPr id="7" name="Диаграмма 6">
              <a:extLst>
                <a:ext uri="{FF2B5EF4-FFF2-40B4-BE49-F238E27FC236}">
                  <a16:creationId xmlns:a16="http://schemas.microsoft.com/office/drawing/2014/main" id="{63058A31-387A-61E9-FFD1-BBEC8E0DA84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08535014"/>
                </p:ext>
              </p:extLst>
            </p:nvPr>
          </p:nvGraphicFramePr>
          <p:xfrm>
            <a:off x="-774023" y="544453"/>
            <a:ext cx="8801197" cy="609367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pic>
          <p:nvPicPr>
            <p:cNvPr id="9" name="Рисунок 8" descr="Изображение выглядит как Зуб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E8B2089-979D-60AE-316D-AB04F3B2A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493" y="3685520"/>
              <a:ext cx="2568578" cy="987000"/>
            </a:xfrm>
            <a:prstGeom prst="rect">
              <a:avLst/>
            </a:prstGeom>
          </p:spPr>
        </p:pic>
        <p:pic>
          <p:nvPicPr>
            <p:cNvPr id="11" name="Рисунок 10" descr="Изображение выглядит как дизайн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1CB55BE7-25D3-15B4-695D-D2952008D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6805" y="3127108"/>
              <a:ext cx="2447416" cy="1957933"/>
            </a:xfrm>
            <a:prstGeom prst="rect">
              <a:avLst/>
            </a:prstGeom>
          </p:spPr>
        </p:pic>
        <p:pic>
          <p:nvPicPr>
            <p:cNvPr id="13" name="Рисунок 12" descr="Изображение выглядит как инструмен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03810B6C-07FB-73C2-EC97-696EA8964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09835">
              <a:off x="2314990" y="3868517"/>
              <a:ext cx="1852121" cy="2778181"/>
            </a:xfrm>
            <a:prstGeom prst="rect">
              <a:avLst/>
            </a:prstGeom>
          </p:spPr>
        </p:pic>
        <p:pic>
          <p:nvPicPr>
            <p:cNvPr id="15" name="Рисунок 14" descr="Изображение выглядит как мультфильм, графическая вставка, искусство, иллюстрация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19E09F25-A6B3-A1C7-0B0B-B367653D2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6333" y="1300219"/>
              <a:ext cx="2799667" cy="1627954"/>
            </a:xfrm>
            <a:prstGeom prst="rect">
              <a:avLst/>
            </a:prstGeom>
          </p:spPr>
        </p:pic>
        <p:pic>
          <p:nvPicPr>
            <p:cNvPr id="17" name="Рисунок 16" descr="Изображение выглядит как детская площадка, гор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8154785-60F7-6A9F-74EC-A59DFF8186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6121" y="1205823"/>
              <a:ext cx="1825310" cy="1825310"/>
            </a:xfrm>
            <a:prstGeom prst="rect">
              <a:avLst/>
            </a:prstGeom>
          </p:spPr>
        </p:pic>
      </p:grpSp>
      <p:sp>
        <p:nvSpPr>
          <p:cNvPr id="19" name="Стрелка: влево 18">
            <a:extLst>
              <a:ext uri="{FF2B5EF4-FFF2-40B4-BE49-F238E27FC236}">
                <a16:creationId xmlns:a16="http://schemas.microsoft.com/office/drawing/2014/main" id="{055236C7-CA14-E66D-AFE1-7B3C20DA82B8}"/>
              </a:ext>
            </a:extLst>
          </p:cNvPr>
          <p:cNvSpPr/>
          <p:nvPr/>
        </p:nvSpPr>
        <p:spPr>
          <a:xfrm>
            <a:off x="6934102" y="3351872"/>
            <a:ext cx="881806" cy="827148"/>
          </a:xfrm>
          <a:prstGeom prst="left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 descr="Изображение выглядит как птица, клюв, живая прир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2021ECA-DD87-7939-B224-62C6301F30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470" y="1484681"/>
            <a:ext cx="4561530" cy="4561530"/>
          </a:xfrm>
          <a:prstGeom prst="rect">
            <a:avLst/>
          </a:prstGeom>
        </p:spPr>
      </p:pic>
      <p:pic>
        <p:nvPicPr>
          <p:cNvPr id="21" name="Record (online-voice-recorder.com) (online-video-cutter.com) (1)">
            <a:hlinkClick r:id="" action="ppaction://media"/>
            <a:extLst>
              <a:ext uri="{FF2B5EF4-FFF2-40B4-BE49-F238E27FC236}">
                <a16:creationId xmlns:a16="http://schemas.microsoft.com/office/drawing/2014/main" id="{121E443F-BDC7-E7C0-FDA1-89ED8EDA9B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703187" y="397582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524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троительство, скворечник, деревян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BB56A08-2EC0-A632-7D00-DEA835AF0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428" y="5975011"/>
            <a:ext cx="1029572" cy="1029572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0BA889F-DFAE-EDB4-A641-F4D9A0B33018}"/>
              </a:ext>
            </a:extLst>
          </p:cNvPr>
          <p:cNvSpPr/>
          <p:nvPr/>
        </p:nvSpPr>
        <p:spPr>
          <a:xfrm>
            <a:off x="4165406" y="230346"/>
            <a:ext cx="3861188" cy="809697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glow rad="101600">
              <a:schemeClr val="tx2">
                <a:lumMod val="90000"/>
                <a:lumOff val="10000"/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temon " panose="02000506040000020004" pitchFamily="2" charset="0"/>
              </a:rPr>
              <a:t>Найди картинки со звуком С. Нажимай на картинки и называй их.</a:t>
            </a:r>
          </a:p>
        </p:txBody>
      </p:sp>
      <p:pic>
        <p:nvPicPr>
          <p:cNvPr id="5" name="Рисунок 4" descr="Изображение выглядит как Торт на день рождения, игрушка,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0CE3671-E8D3-DA9B-09A1-A7A1D9144E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53" r="82050" b="59796"/>
          <a:stretch/>
        </p:blipFill>
        <p:spPr>
          <a:xfrm>
            <a:off x="568443" y="4723819"/>
            <a:ext cx="1846541" cy="1765978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орт на день рождения, игрушка,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46A6892-DE51-CE53-7D19-E0A4AA88CC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0" t="13385" r="62669" b="62085"/>
          <a:stretch/>
        </p:blipFill>
        <p:spPr>
          <a:xfrm>
            <a:off x="8543707" y="548817"/>
            <a:ext cx="1993706" cy="1682217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орт на день рождения, игрушка,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74FD6B3-7168-8A4F-DA62-0ADCE2082B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92" t="7735" r="45680" b="59186"/>
          <a:stretch/>
        </p:blipFill>
        <p:spPr>
          <a:xfrm>
            <a:off x="1045422" y="-25694"/>
            <a:ext cx="1731078" cy="2268549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орт на день рождения, игрушка,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3CE5605-7861-5A14-C474-964C520891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06" t="6413" r="24713" b="58473"/>
          <a:stretch/>
        </p:blipFill>
        <p:spPr>
          <a:xfrm>
            <a:off x="4625513" y="2718771"/>
            <a:ext cx="2240631" cy="2408152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орт на день рождения, игрушка,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2DA0D1C-EBA6-A7EB-CCD7-002FE9A3DF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76" t="4224" b="57761"/>
          <a:stretch/>
        </p:blipFill>
        <p:spPr>
          <a:xfrm>
            <a:off x="6970839" y="4081645"/>
            <a:ext cx="2406270" cy="2408152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Торт на день рождения, игрушка,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FB3F23A-AA65-4BB8-2CC5-D6ECF211B1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32" r="78219"/>
          <a:stretch/>
        </p:blipFill>
        <p:spPr>
          <a:xfrm>
            <a:off x="655771" y="2813002"/>
            <a:ext cx="1846541" cy="2643255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Торт на день рождения, игрушка,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12AF090-3181-9C27-45A0-B2385502D9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8" t="48753" r="63525" b="14605"/>
          <a:stretch/>
        </p:blipFill>
        <p:spPr>
          <a:xfrm>
            <a:off x="3475817" y="916144"/>
            <a:ext cx="1507714" cy="2512856"/>
          </a:xfrm>
          <a:prstGeom prst="rect">
            <a:avLst/>
          </a:prstGeom>
        </p:spPr>
      </p:pic>
      <p:pic>
        <p:nvPicPr>
          <p:cNvPr id="19" name="Рисунок 18" descr="Изображение выглядит как Торт на день рождения, игрушка,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F7D45C4-3983-4E68-BED9-63A8F3E827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21" t="53435" r="43373" b="12875"/>
          <a:stretch/>
        </p:blipFill>
        <p:spPr>
          <a:xfrm>
            <a:off x="2987205" y="4547569"/>
            <a:ext cx="1996326" cy="2310431"/>
          </a:xfrm>
          <a:prstGeom prst="rect">
            <a:avLst/>
          </a:prstGeom>
        </p:spPr>
      </p:pic>
      <p:pic>
        <p:nvPicPr>
          <p:cNvPr id="21" name="Рисунок 20" descr="Изображение выглядит как Торт на день рождения, игрушка,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AA715EA-82C7-AA9C-8817-BBDA7955CD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27" t="57506" r="23992" b="15166"/>
          <a:stretch/>
        </p:blipFill>
        <p:spPr>
          <a:xfrm>
            <a:off x="9370711" y="3301613"/>
            <a:ext cx="1993706" cy="1874171"/>
          </a:xfrm>
          <a:prstGeom prst="rect">
            <a:avLst/>
          </a:prstGeom>
        </p:spPr>
      </p:pic>
      <p:pic>
        <p:nvPicPr>
          <p:cNvPr id="23" name="Рисунок 22" descr="Изображение выглядит как Торт на день рождения, игрушка,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4B14FA6-4BD9-8F08-62FA-CB3970D5EA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09" t="51094"/>
          <a:stretch/>
        </p:blipFill>
        <p:spPr>
          <a:xfrm>
            <a:off x="6180121" y="1273004"/>
            <a:ext cx="2406271" cy="335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109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фрукт, плодовое дерево, Бессемянный плод, яг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7988605-AFD4-6BE6-D785-B96F16666B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270" y="3491822"/>
            <a:ext cx="3429000" cy="3429000"/>
          </a:xfrm>
          <a:prstGeom prst="rect">
            <a:avLst/>
          </a:prstGeom>
        </p:spPr>
      </p:pic>
      <p:pic>
        <p:nvPicPr>
          <p:cNvPr id="8" name="Рисунок 7" descr="Изображение выглядит как птица, клюв, живая прир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6188FED-E511-D4CD-388F-75D5065B1F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45476" y="230346"/>
            <a:ext cx="6522952" cy="6522952"/>
          </a:xfrm>
          <a:prstGeom prst="rect">
            <a:avLst/>
          </a:prstGeom>
        </p:spPr>
      </p:pic>
      <p:pic>
        <p:nvPicPr>
          <p:cNvPr id="2" name="Record (online-voice-recorder.com) (online-video-cutter.com) (2)">
            <a:hlinkClick r:id="" action="ppaction://media"/>
            <a:extLst>
              <a:ext uri="{FF2B5EF4-FFF2-40B4-BE49-F238E27FC236}">
                <a16:creationId xmlns:a16="http://schemas.microsoft.com/office/drawing/2014/main" id="{B7EFFF8E-3080-CC01-4027-6A0E65D161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2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9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троительство, скворечник, деревян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BB56A08-2EC0-A632-7D00-DEA835AF0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428" y="5975011"/>
            <a:ext cx="1029572" cy="1029572"/>
          </a:xfrm>
          <a:prstGeom prst="rect">
            <a:avLst/>
          </a:prstGeom>
        </p:spPr>
      </p:pic>
      <p:pic>
        <p:nvPicPr>
          <p:cNvPr id="6" name="Рисунок 5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34DF16B-E2BF-AC96-BC49-EAB1431E54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1" r="55657" b="53079"/>
          <a:stretch/>
        </p:blipFill>
        <p:spPr>
          <a:xfrm>
            <a:off x="3292162" y="1544942"/>
            <a:ext cx="4680822" cy="2755847"/>
          </a:xfrm>
          <a:prstGeom prst="rect">
            <a:avLst/>
          </a:prstGeom>
        </p:spPr>
      </p:pic>
      <p:pic>
        <p:nvPicPr>
          <p:cNvPr id="8" name="Рисунок 7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665BD4-1175-8390-1B00-938E698CF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10" t="8905" r="19556" b="46120"/>
          <a:stretch/>
        </p:blipFill>
        <p:spPr>
          <a:xfrm>
            <a:off x="278263" y="-26799"/>
            <a:ext cx="3291433" cy="3042680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2335FA1-3D59-A6D2-089E-B8AA449BC0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19" r="53212"/>
          <a:stretch/>
        </p:blipFill>
        <p:spPr>
          <a:xfrm>
            <a:off x="4541388" y="4551836"/>
            <a:ext cx="4295849" cy="2906298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A6343D9-A6DC-E04A-E4F0-3A51D92726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91" t="59439" r="24917" b="1"/>
          <a:stretch/>
        </p:blipFill>
        <p:spPr>
          <a:xfrm>
            <a:off x="596149" y="4035877"/>
            <a:ext cx="3558083" cy="3673305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4056CDC-917F-9817-157B-56AB3DE671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16" t="56488"/>
          <a:stretch/>
        </p:blipFill>
        <p:spPr>
          <a:xfrm>
            <a:off x="9124344" y="2689961"/>
            <a:ext cx="3067656" cy="3561633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A11EF94-2E18-A8AA-4066-413C461442D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E30B782-EB01-5FD4-F42D-3B839B055D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83" t="4427" b="50000"/>
          <a:stretch/>
        </p:blipFill>
        <p:spPr>
          <a:xfrm>
            <a:off x="7528571" y="-618222"/>
            <a:ext cx="2298622" cy="3634103"/>
          </a:xfrm>
          <a:prstGeom prst="rect">
            <a:avLst/>
          </a:prstGeom>
        </p:spPr>
      </p:pic>
      <p:sp>
        <p:nvSpPr>
          <p:cNvPr id="23" name="Круг: прозрачная заливка 22">
            <a:extLst>
              <a:ext uri="{FF2B5EF4-FFF2-40B4-BE49-F238E27FC236}">
                <a16:creationId xmlns:a16="http://schemas.microsoft.com/office/drawing/2014/main" id="{F5C4D028-1464-2DD1-CAE7-CFBF4B458E2C}"/>
              </a:ext>
            </a:extLst>
          </p:cNvPr>
          <p:cNvSpPr/>
          <p:nvPr/>
        </p:nvSpPr>
        <p:spPr>
          <a:xfrm>
            <a:off x="5096269" y="-1783715"/>
            <a:ext cx="6817468" cy="6812915"/>
          </a:xfrm>
          <a:prstGeom prst="donut">
            <a:avLst>
              <a:gd name="adj" fmla="val 3334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DBACEE2D-B8BB-2030-6319-BA2A602789CD}"/>
              </a:ext>
            </a:extLst>
          </p:cNvPr>
          <p:cNvGrpSpPr/>
          <p:nvPr/>
        </p:nvGrpSpPr>
        <p:grpSpPr>
          <a:xfrm>
            <a:off x="3647864" y="427997"/>
            <a:ext cx="5984747" cy="6005496"/>
            <a:chOff x="3647864" y="427997"/>
            <a:chExt cx="5984747" cy="6005496"/>
          </a:xfrm>
        </p:grpSpPr>
        <p:pic>
          <p:nvPicPr>
            <p:cNvPr id="25" name="Рисунок 24" descr="Изображение выглядит как свет, дизайн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540E9B4-CE89-84D6-D860-BF6ECC1F7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7864" y="3984599"/>
              <a:ext cx="2448894" cy="2448894"/>
            </a:xfrm>
            <a:prstGeom prst="rect">
              <a:avLst/>
            </a:prstGeom>
          </p:spPr>
        </p:pic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681A0F04-EED6-FEB6-093F-54BDA2CE6D00}"/>
                </a:ext>
              </a:extLst>
            </p:cNvPr>
            <p:cNvSpPr/>
            <p:nvPr/>
          </p:nvSpPr>
          <p:spPr>
            <a:xfrm>
              <a:off x="5422318" y="427997"/>
              <a:ext cx="4210293" cy="4376690"/>
            </a:xfrm>
            <a:custGeom>
              <a:avLst/>
              <a:gdLst>
                <a:gd name="connsiteX0" fmla="*/ 3090754 w 4210293"/>
                <a:gd name="connsiteY0" fmla="*/ 0 h 4376690"/>
                <a:gd name="connsiteX1" fmla="*/ 4210293 w 4210293"/>
                <a:gd name="connsiteY1" fmla="*/ 1170062 h 4376690"/>
                <a:gd name="connsiteX2" fmla="*/ 3090754 w 4210293"/>
                <a:gd name="connsiteY2" fmla="*/ 2340124 h 4376690"/>
                <a:gd name="connsiteX3" fmla="*/ 2981487 w 4210293"/>
                <a:gd name="connsiteY3" fmla="*/ 2334358 h 4376690"/>
                <a:gd name="connsiteX4" fmla="*/ 456572 w 4210293"/>
                <a:gd name="connsiteY4" fmla="*/ 4376690 h 4376690"/>
                <a:gd name="connsiteX5" fmla="*/ 0 w 4210293"/>
                <a:gd name="connsiteY5" fmla="*/ 3914711 h 4376690"/>
                <a:gd name="connsiteX6" fmla="*/ 2013351 w 4210293"/>
                <a:gd name="connsiteY6" fmla="*/ 1484685 h 4376690"/>
                <a:gd name="connsiteX7" fmla="*/ 1993960 w 4210293"/>
                <a:gd name="connsiteY7" fmla="*/ 1405870 h 4376690"/>
                <a:gd name="connsiteX8" fmla="*/ 1971215 w 4210293"/>
                <a:gd name="connsiteY8" fmla="*/ 1170062 h 4376690"/>
                <a:gd name="connsiteX9" fmla="*/ 3090754 w 4210293"/>
                <a:gd name="connsiteY9" fmla="*/ 0 h 4376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10293" h="4376690">
                  <a:moveTo>
                    <a:pt x="3090754" y="0"/>
                  </a:moveTo>
                  <a:cubicBezTo>
                    <a:pt x="3709058" y="0"/>
                    <a:pt x="4210293" y="523855"/>
                    <a:pt x="4210293" y="1170062"/>
                  </a:cubicBezTo>
                  <a:cubicBezTo>
                    <a:pt x="4210293" y="1816269"/>
                    <a:pt x="3709058" y="2340124"/>
                    <a:pt x="3090754" y="2340124"/>
                  </a:cubicBezTo>
                  <a:lnTo>
                    <a:pt x="2981487" y="2334358"/>
                  </a:lnTo>
                  <a:lnTo>
                    <a:pt x="456572" y="4376690"/>
                  </a:lnTo>
                  <a:lnTo>
                    <a:pt x="0" y="3914711"/>
                  </a:lnTo>
                  <a:lnTo>
                    <a:pt x="2013351" y="1484685"/>
                  </a:lnTo>
                  <a:lnTo>
                    <a:pt x="1993960" y="1405870"/>
                  </a:lnTo>
                  <a:cubicBezTo>
                    <a:pt x="1979047" y="1329702"/>
                    <a:pt x="1971215" y="1250838"/>
                    <a:pt x="1971215" y="1170062"/>
                  </a:cubicBezTo>
                  <a:cubicBezTo>
                    <a:pt x="1971215" y="523855"/>
                    <a:pt x="2472450" y="0"/>
                    <a:pt x="3090754" y="0"/>
                  </a:cubicBezTo>
                  <a:close/>
                </a:path>
              </a:pathLst>
            </a:custGeom>
            <a:solidFill>
              <a:schemeClr val="bg1">
                <a:alpha val="42000"/>
              </a:schemeClr>
            </a:solidFill>
            <a:ln>
              <a:noFill/>
            </a:ln>
            <a:effectLst>
              <a:glow rad="50800">
                <a:schemeClr val="accent1">
                  <a:alpha val="9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41437185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E30B782-EB01-5FD4-F42D-3B839B055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83" t="4427" b="50000"/>
          <a:stretch/>
        </p:blipFill>
        <p:spPr>
          <a:xfrm>
            <a:off x="7528571" y="-618222"/>
            <a:ext cx="2298622" cy="3634103"/>
          </a:xfrm>
          <a:prstGeom prst="rect">
            <a:avLst/>
          </a:prstGeom>
        </p:spPr>
      </p:pic>
      <p:pic>
        <p:nvPicPr>
          <p:cNvPr id="3" name="Рисунок 2" descr="Изображение выглядит как строительство, скворечник, деревян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BB56A08-2EC0-A632-7D00-DEA835AF02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428" y="5975011"/>
            <a:ext cx="1029572" cy="1029572"/>
          </a:xfrm>
          <a:prstGeom prst="rect">
            <a:avLst/>
          </a:prstGeom>
        </p:spPr>
      </p:pic>
      <p:pic>
        <p:nvPicPr>
          <p:cNvPr id="6" name="Рисунок 5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34DF16B-E2BF-AC96-BC49-EAB1431E54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1" r="55657" b="53079"/>
          <a:stretch/>
        </p:blipFill>
        <p:spPr>
          <a:xfrm>
            <a:off x="3292162" y="1544942"/>
            <a:ext cx="4680822" cy="2755847"/>
          </a:xfrm>
          <a:prstGeom prst="rect">
            <a:avLst/>
          </a:prstGeom>
        </p:spPr>
      </p:pic>
      <p:pic>
        <p:nvPicPr>
          <p:cNvPr id="8" name="Рисунок 7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665BD4-1175-8390-1B00-938E698CF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10" t="8905" r="19556" b="46120"/>
          <a:stretch/>
        </p:blipFill>
        <p:spPr>
          <a:xfrm>
            <a:off x="278263" y="-26799"/>
            <a:ext cx="3291433" cy="3042680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2335FA1-3D59-A6D2-089E-B8AA449BC0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19" r="53212"/>
          <a:stretch/>
        </p:blipFill>
        <p:spPr>
          <a:xfrm>
            <a:off x="4541388" y="4551836"/>
            <a:ext cx="4295849" cy="2906298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A6343D9-A6DC-E04A-E4F0-3A51D9272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91" t="59439" r="24917" b="1"/>
          <a:stretch/>
        </p:blipFill>
        <p:spPr>
          <a:xfrm>
            <a:off x="596149" y="4035877"/>
            <a:ext cx="3558083" cy="3673305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A11EF94-2E18-A8AA-4066-413C461442D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4056CDC-917F-9817-157B-56AB3DE67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16" t="56488"/>
          <a:stretch/>
        </p:blipFill>
        <p:spPr>
          <a:xfrm>
            <a:off x="9124344" y="2689961"/>
            <a:ext cx="3067656" cy="3561633"/>
          </a:xfrm>
          <a:prstGeom prst="rect">
            <a:avLst/>
          </a:prstGeom>
        </p:spPr>
      </p:pic>
      <p:sp>
        <p:nvSpPr>
          <p:cNvPr id="23" name="Круг: прозрачная заливка 22">
            <a:extLst>
              <a:ext uri="{FF2B5EF4-FFF2-40B4-BE49-F238E27FC236}">
                <a16:creationId xmlns:a16="http://schemas.microsoft.com/office/drawing/2014/main" id="{F5C4D028-1464-2DD1-CAE7-CFBF4B458E2C}"/>
              </a:ext>
            </a:extLst>
          </p:cNvPr>
          <p:cNvSpPr/>
          <p:nvPr/>
        </p:nvSpPr>
        <p:spPr>
          <a:xfrm>
            <a:off x="7042384" y="606406"/>
            <a:ext cx="6817468" cy="6812915"/>
          </a:xfrm>
          <a:prstGeom prst="donut">
            <a:avLst>
              <a:gd name="adj" fmla="val 3334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DBACEE2D-B8BB-2030-6319-BA2A602789CD}"/>
              </a:ext>
            </a:extLst>
          </p:cNvPr>
          <p:cNvGrpSpPr/>
          <p:nvPr/>
        </p:nvGrpSpPr>
        <p:grpSpPr>
          <a:xfrm rot="2699284">
            <a:off x="4821423" y="1010113"/>
            <a:ext cx="5984747" cy="6005496"/>
            <a:chOff x="3647864" y="427997"/>
            <a:chExt cx="5984747" cy="6005496"/>
          </a:xfrm>
        </p:grpSpPr>
        <p:pic>
          <p:nvPicPr>
            <p:cNvPr id="25" name="Рисунок 24" descr="Изображение выглядит как свет, дизайн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540E9B4-CE89-84D6-D860-BF6ECC1F7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7864" y="3984599"/>
              <a:ext cx="2448894" cy="2448894"/>
            </a:xfrm>
            <a:prstGeom prst="rect">
              <a:avLst/>
            </a:prstGeom>
          </p:spPr>
        </p:pic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681A0F04-EED6-FEB6-093F-54BDA2CE6D00}"/>
                </a:ext>
              </a:extLst>
            </p:cNvPr>
            <p:cNvSpPr/>
            <p:nvPr/>
          </p:nvSpPr>
          <p:spPr>
            <a:xfrm>
              <a:off x="5422318" y="427997"/>
              <a:ext cx="4210293" cy="4376690"/>
            </a:xfrm>
            <a:custGeom>
              <a:avLst/>
              <a:gdLst>
                <a:gd name="connsiteX0" fmla="*/ 3090754 w 4210293"/>
                <a:gd name="connsiteY0" fmla="*/ 0 h 4376690"/>
                <a:gd name="connsiteX1" fmla="*/ 4210293 w 4210293"/>
                <a:gd name="connsiteY1" fmla="*/ 1170062 h 4376690"/>
                <a:gd name="connsiteX2" fmla="*/ 3090754 w 4210293"/>
                <a:gd name="connsiteY2" fmla="*/ 2340124 h 4376690"/>
                <a:gd name="connsiteX3" fmla="*/ 2981487 w 4210293"/>
                <a:gd name="connsiteY3" fmla="*/ 2334358 h 4376690"/>
                <a:gd name="connsiteX4" fmla="*/ 456572 w 4210293"/>
                <a:gd name="connsiteY4" fmla="*/ 4376690 h 4376690"/>
                <a:gd name="connsiteX5" fmla="*/ 0 w 4210293"/>
                <a:gd name="connsiteY5" fmla="*/ 3914711 h 4376690"/>
                <a:gd name="connsiteX6" fmla="*/ 2013351 w 4210293"/>
                <a:gd name="connsiteY6" fmla="*/ 1484685 h 4376690"/>
                <a:gd name="connsiteX7" fmla="*/ 1993960 w 4210293"/>
                <a:gd name="connsiteY7" fmla="*/ 1405870 h 4376690"/>
                <a:gd name="connsiteX8" fmla="*/ 1971215 w 4210293"/>
                <a:gd name="connsiteY8" fmla="*/ 1170062 h 4376690"/>
                <a:gd name="connsiteX9" fmla="*/ 3090754 w 4210293"/>
                <a:gd name="connsiteY9" fmla="*/ 0 h 4376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10293" h="4376690">
                  <a:moveTo>
                    <a:pt x="3090754" y="0"/>
                  </a:moveTo>
                  <a:cubicBezTo>
                    <a:pt x="3709058" y="0"/>
                    <a:pt x="4210293" y="523855"/>
                    <a:pt x="4210293" y="1170062"/>
                  </a:cubicBezTo>
                  <a:cubicBezTo>
                    <a:pt x="4210293" y="1816269"/>
                    <a:pt x="3709058" y="2340124"/>
                    <a:pt x="3090754" y="2340124"/>
                  </a:cubicBezTo>
                  <a:lnTo>
                    <a:pt x="2981487" y="2334358"/>
                  </a:lnTo>
                  <a:lnTo>
                    <a:pt x="456572" y="4376690"/>
                  </a:lnTo>
                  <a:lnTo>
                    <a:pt x="0" y="3914711"/>
                  </a:lnTo>
                  <a:lnTo>
                    <a:pt x="2013351" y="1484685"/>
                  </a:lnTo>
                  <a:lnTo>
                    <a:pt x="1993960" y="1405870"/>
                  </a:lnTo>
                  <a:cubicBezTo>
                    <a:pt x="1979047" y="1329702"/>
                    <a:pt x="1971215" y="1250838"/>
                    <a:pt x="1971215" y="1170062"/>
                  </a:cubicBezTo>
                  <a:cubicBezTo>
                    <a:pt x="1971215" y="523855"/>
                    <a:pt x="2472450" y="0"/>
                    <a:pt x="3090754" y="0"/>
                  </a:cubicBezTo>
                  <a:close/>
                </a:path>
              </a:pathLst>
            </a:custGeom>
            <a:solidFill>
              <a:schemeClr val="bg1">
                <a:alpha val="42000"/>
              </a:schemeClr>
            </a:solidFill>
            <a:ln>
              <a:noFill/>
            </a:ln>
            <a:effectLst>
              <a:glow rad="50800">
                <a:schemeClr val="accent1">
                  <a:alpha val="9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9032545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4056CDC-917F-9817-157B-56AB3DE67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16" t="56488"/>
          <a:stretch/>
        </p:blipFill>
        <p:spPr>
          <a:xfrm>
            <a:off x="9124344" y="2689961"/>
            <a:ext cx="3067656" cy="3561633"/>
          </a:xfrm>
          <a:prstGeom prst="rect">
            <a:avLst/>
          </a:prstGeom>
        </p:spPr>
      </p:pic>
      <p:pic>
        <p:nvPicPr>
          <p:cNvPr id="10" name="Рисунок 9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E30B782-EB01-5FD4-F42D-3B839B055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83" t="4427" b="50000"/>
          <a:stretch/>
        </p:blipFill>
        <p:spPr>
          <a:xfrm>
            <a:off x="7528571" y="-618222"/>
            <a:ext cx="2298622" cy="3634103"/>
          </a:xfrm>
          <a:prstGeom prst="rect">
            <a:avLst/>
          </a:prstGeom>
        </p:spPr>
      </p:pic>
      <p:pic>
        <p:nvPicPr>
          <p:cNvPr id="3" name="Рисунок 2" descr="Изображение выглядит как строительство, скворечник, деревян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BB56A08-2EC0-A632-7D00-DEA835AF02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428" y="5975011"/>
            <a:ext cx="1029572" cy="1029572"/>
          </a:xfrm>
          <a:prstGeom prst="rect">
            <a:avLst/>
          </a:prstGeom>
        </p:spPr>
      </p:pic>
      <p:pic>
        <p:nvPicPr>
          <p:cNvPr id="8" name="Рисунок 7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665BD4-1175-8390-1B00-938E698CF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10" t="8905" r="19556" b="46120"/>
          <a:stretch/>
        </p:blipFill>
        <p:spPr>
          <a:xfrm>
            <a:off x="278263" y="-26799"/>
            <a:ext cx="3291433" cy="3042680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2335FA1-3D59-A6D2-089E-B8AA449BC0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19" r="53212"/>
          <a:stretch/>
        </p:blipFill>
        <p:spPr>
          <a:xfrm>
            <a:off x="4541388" y="4551836"/>
            <a:ext cx="4295849" cy="2906298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A6343D9-A6DC-E04A-E4F0-3A51D9272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91" t="59439" r="24917" b="1"/>
          <a:stretch/>
        </p:blipFill>
        <p:spPr>
          <a:xfrm>
            <a:off x="596149" y="4035877"/>
            <a:ext cx="3558083" cy="3673305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A11EF94-2E18-A8AA-4066-413C461442DE}"/>
              </a:ext>
            </a:extLst>
          </p:cNvPr>
          <p:cNvSpPr/>
          <p:nvPr/>
        </p:nvSpPr>
        <p:spPr>
          <a:xfrm>
            <a:off x="0" y="-13565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34DF16B-E2BF-AC96-BC49-EAB1431E54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1" r="55657" b="53079"/>
          <a:stretch/>
        </p:blipFill>
        <p:spPr>
          <a:xfrm>
            <a:off x="3292162" y="1544942"/>
            <a:ext cx="4680822" cy="2755847"/>
          </a:xfrm>
          <a:prstGeom prst="rect">
            <a:avLst/>
          </a:prstGeom>
        </p:spPr>
      </p:pic>
      <p:sp>
        <p:nvSpPr>
          <p:cNvPr id="23" name="Круг: прозрачная заливка 22">
            <a:extLst>
              <a:ext uri="{FF2B5EF4-FFF2-40B4-BE49-F238E27FC236}">
                <a16:creationId xmlns:a16="http://schemas.microsoft.com/office/drawing/2014/main" id="{F5C4D028-1464-2DD1-CAE7-CFBF4B458E2C}"/>
              </a:ext>
            </a:extLst>
          </p:cNvPr>
          <p:cNvSpPr/>
          <p:nvPr/>
        </p:nvSpPr>
        <p:spPr>
          <a:xfrm>
            <a:off x="1841908" y="-298622"/>
            <a:ext cx="6817468" cy="6812915"/>
          </a:xfrm>
          <a:prstGeom prst="donut">
            <a:avLst>
              <a:gd name="adj" fmla="val 3334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DBACEE2D-B8BB-2030-6319-BA2A602789CD}"/>
              </a:ext>
            </a:extLst>
          </p:cNvPr>
          <p:cNvGrpSpPr/>
          <p:nvPr/>
        </p:nvGrpSpPr>
        <p:grpSpPr>
          <a:xfrm rot="747531">
            <a:off x="35241" y="1468029"/>
            <a:ext cx="5984747" cy="6005496"/>
            <a:chOff x="3647864" y="427997"/>
            <a:chExt cx="5984747" cy="6005496"/>
          </a:xfrm>
        </p:grpSpPr>
        <p:pic>
          <p:nvPicPr>
            <p:cNvPr id="25" name="Рисунок 24" descr="Изображение выглядит как свет, дизайн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540E9B4-CE89-84D6-D860-BF6ECC1F7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7864" y="3984599"/>
              <a:ext cx="2448894" cy="2448894"/>
            </a:xfrm>
            <a:prstGeom prst="rect">
              <a:avLst/>
            </a:prstGeom>
          </p:spPr>
        </p:pic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681A0F04-EED6-FEB6-093F-54BDA2CE6D00}"/>
                </a:ext>
              </a:extLst>
            </p:cNvPr>
            <p:cNvSpPr/>
            <p:nvPr/>
          </p:nvSpPr>
          <p:spPr>
            <a:xfrm>
              <a:off x="5422318" y="427997"/>
              <a:ext cx="4210293" cy="4376690"/>
            </a:xfrm>
            <a:custGeom>
              <a:avLst/>
              <a:gdLst>
                <a:gd name="connsiteX0" fmla="*/ 3090754 w 4210293"/>
                <a:gd name="connsiteY0" fmla="*/ 0 h 4376690"/>
                <a:gd name="connsiteX1" fmla="*/ 4210293 w 4210293"/>
                <a:gd name="connsiteY1" fmla="*/ 1170062 h 4376690"/>
                <a:gd name="connsiteX2" fmla="*/ 3090754 w 4210293"/>
                <a:gd name="connsiteY2" fmla="*/ 2340124 h 4376690"/>
                <a:gd name="connsiteX3" fmla="*/ 2981487 w 4210293"/>
                <a:gd name="connsiteY3" fmla="*/ 2334358 h 4376690"/>
                <a:gd name="connsiteX4" fmla="*/ 456572 w 4210293"/>
                <a:gd name="connsiteY4" fmla="*/ 4376690 h 4376690"/>
                <a:gd name="connsiteX5" fmla="*/ 0 w 4210293"/>
                <a:gd name="connsiteY5" fmla="*/ 3914711 h 4376690"/>
                <a:gd name="connsiteX6" fmla="*/ 2013351 w 4210293"/>
                <a:gd name="connsiteY6" fmla="*/ 1484685 h 4376690"/>
                <a:gd name="connsiteX7" fmla="*/ 1993960 w 4210293"/>
                <a:gd name="connsiteY7" fmla="*/ 1405870 h 4376690"/>
                <a:gd name="connsiteX8" fmla="*/ 1971215 w 4210293"/>
                <a:gd name="connsiteY8" fmla="*/ 1170062 h 4376690"/>
                <a:gd name="connsiteX9" fmla="*/ 3090754 w 4210293"/>
                <a:gd name="connsiteY9" fmla="*/ 0 h 4376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10293" h="4376690">
                  <a:moveTo>
                    <a:pt x="3090754" y="0"/>
                  </a:moveTo>
                  <a:cubicBezTo>
                    <a:pt x="3709058" y="0"/>
                    <a:pt x="4210293" y="523855"/>
                    <a:pt x="4210293" y="1170062"/>
                  </a:cubicBezTo>
                  <a:cubicBezTo>
                    <a:pt x="4210293" y="1816269"/>
                    <a:pt x="3709058" y="2340124"/>
                    <a:pt x="3090754" y="2340124"/>
                  </a:cubicBezTo>
                  <a:lnTo>
                    <a:pt x="2981487" y="2334358"/>
                  </a:lnTo>
                  <a:lnTo>
                    <a:pt x="456572" y="4376690"/>
                  </a:lnTo>
                  <a:lnTo>
                    <a:pt x="0" y="3914711"/>
                  </a:lnTo>
                  <a:lnTo>
                    <a:pt x="2013351" y="1484685"/>
                  </a:lnTo>
                  <a:lnTo>
                    <a:pt x="1993960" y="1405870"/>
                  </a:lnTo>
                  <a:cubicBezTo>
                    <a:pt x="1979047" y="1329702"/>
                    <a:pt x="1971215" y="1250838"/>
                    <a:pt x="1971215" y="1170062"/>
                  </a:cubicBezTo>
                  <a:cubicBezTo>
                    <a:pt x="1971215" y="523855"/>
                    <a:pt x="2472450" y="0"/>
                    <a:pt x="3090754" y="0"/>
                  </a:cubicBezTo>
                  <a:close/>
                </a:path>
              </a:pathLst>
            </a:custGeom>
            <a:solidFill>
              <a:schemeClr val="bg1">
                <a:alpha val="42000"/>
              </a:schemeClr>
            </a:solidFill>
            <a:ln>
              <a:noFill/>
            </a:ln>
            <a:effectLst>
              <a:glow rad="50800">
                <a:schemeClr val="accent1">
                  <a:alpha val="9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4528468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34DF16B-E2BF-AC96-BC49-EAB1431E54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1" r="55657" b="53079"/>
          <a:stretch/>
        </p:blipFill>
        <p:spPr>
          <a:xfrm>
            <a:off x="3292162" y="1544942"/>
            <a:ext cx="4680822" cy="275584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4056CDC-917F-9817-157B-56AB3DE67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16" t="56488"/>
          <a:stretch/>
        </p:blipFill>
        <p:spPr>
          <a:xfrm>
            <a:off x="9124344" y="2689961"/>
            <a:ext cx="3067656" cy="3561633"/>
          </a:xfrm>
          <a:prstGeom prst="rect">
            <a:avLst/>
          </a:prstGeom>
        </p:spPr>
      </p:pic>
      <p:pic>
        <p:nvPicPr>
          <p:cNvPr id="10" name="Рисунок 9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E30B782-EB01-5FD4-F42D-3B839B055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83" t="4427" b="50000"/>
          <a:stretch/>
        </p:blipFill>
        <p:spPr>
          <a:xfrm>
            <a:off x="7528571" y="-618222"/>
            <a:ext cx="2298622" cy="3634103"/>
          </a:xfrm>
          <a:prstGeom prst="rect">
            <a:avLst/>
          </a:prstGeom>
        </p:spPr>
      </p:pic>
      <p:pic>
        <p:nvPicPr>
          <p:cNvPr id="3" name="Рисунок 2" descr="Изображение выглядит как строительство, скворечник, деревян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BB56A08-2EC0-A632-7D00-DEA835AF02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428" y="5975011"/>
            <a:ext cx="1029572" cy="1029572"/>
          </a:xfrm>
          <a:prstGeom prst="rect">
            <a:avLst/>
          </a:prstGeom>
        </p:spPr>
      </p:pic>
      <p:pic>
        <p:nvPicPr>
          <p:cNvPr id="8" name="Рисунок 7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665BD4-1175-8390-1B00-938E698CF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10" t="8905" r="19556" b="46120"/>
          <a:stretch/>
        </p:blipFill>
        <p:spPr>
          <a:xfrm>
            <a:off x="278263" y="-26799"/>
            <a:ext cx="3291433" cy="3042680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A6343D9-A6DC-E04A-E4F0-3A51D9272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91" t="59439" r="24917" b="1"/>
          <a:stretch/>
        </p:blipFill>
        <p:spPr>
          <a:xfrm>
            <a:off x="596149" y="4035877"/>
            <a:ext cx="3558083" cy="3673305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A11EF94-2E18-A8AA-4066-413C461442DE}"/>
              </a:ext>
            </a:extLst>
          </p:cNvPr>
          <p:cNvSpPr/>
          <p:nvPr/>
        </p:nvSpPr>
        <p:spPr>
          <a:xfrm>
            <a:off x="0" y="1607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2335FA1-3D59-A6D2-089E-B8AA449BC0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19" r="53212"/>
          <a:stretch/>
        </p:blipFill>
        <p:spPr>
          <a:xfrm>
            <a:off x="4541388" y="4551836"/>
            <a:ext cx="4295849" cy="2906298"/>
          </a:xfrm>
          <a:prstGeom prst="rect">
            <a:avLst/>
          </a:prstGeom>
        </p:spPr>
      </p:pic>
      <p:sp>
        <p:nvSpPr>
          <p:cNvPr id="23" name="Круг: прозрачная заливка 22">
            <a:extLst>
              <a:ext uri="{FF2B5EF4-FFF2-40B4-BE49-F238E27FC236}">
                <a16:creationId xmlns:a16="http://schemas.microsoft.com/office/drawing/2014/main" id="{F5C4D028-1464-2DD1-CAE7-CFBF4B458E2C}"/>
              </a:ext>
            </a:extLst>
          </p:cNvPr>
          <p:cNvSpPr/>
          <p:nvPr/>
        </p:nvSpPr>
        <p:spPr>
          <a:xfrm>
            <a:off x="3182365" y="2298128"/>
            <a:ext cx="6817468" cy="6812915"/>
          </a:xfrm>
          <a:prstGeom prst="donut">
            <a:avLst>
              <a:gd name="adj" fmla="val 3334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DBACEE2D-B8BB-2030-6319-BA2A602789CD}"/>
              </a:ext>
            </a:extLst>
          </p:cNvPr>
          <p:cNvGrpSpPr/>
          <p:nvPr/>
        </p:nvGrpSpPr>
        <p:grpSpPr>
          <a:xfrm rot="5400000">
            <a:off x="1759726" y="781110"/>
            <a:ext cx="5984747" cy="6005496"/>
            <a:chOff x="3647864" y="427997"/>
            <a:chExt cx="5984747" cy="6005496"/>
          </a:xfrm>
        </p:grpSpPr>
        <p:pic>
          <p:nvPicPr>
            <p:cNvPr id="25" name="Рисунок 24" descr="Изображение выглядит как свет, дизайн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540E9B4-CE89-84D6-D860-BF6ECC1F7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7864" y="3984599"/>
              <a:ext cx="2448894" cy="2448894"/>
            </a:xfrm>
            <a:prstGeom prst="rect">
              <a:avLst/>
            </a:prstGeom>
          </p:spPr>
        </p:pic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681A0F04-EED6-FEB6-093F-54BDA2CE6D00}"/>
                </a:ext>
              </a:extLst>
            </p:cNvPr>
            <p:cNvSpPr/>
            <p:nvPr/>
          </p:nvSpPr>
          <p:spPr>
            <a:xfrm>
              <a:off x="5422318" y="427997"/>
              <a:ext cx="4210293" cy="4376690"/>
            </a:xfrm>
            <a:custGeom>
              <a:avLst/>
              <a:gdLst>
                <a:gd name="connsiteX0" fmla="*/ 3090754 w 4210293"/>
                <a:gd name="connsiteY0" fmla="*/ 0 h 4376690"/>
                <a:gd name="connsiteX1" fmla="*/ 4210293 w 4210293"/>
                <a:gd name="connsiteY1" fmla="*/ 1170062 h 4376690"/>
                <a:gd name="connsiteX2" fmla="*/ 3090754 w 4210293"/>
                <a:gd name="connsiteY2" fmla="*/ 2340124 h 4376690"/>
                <a:gd name="connsiteX3" fmla="*/ 2981487 w 4210293"/>
                <a:gd name="connsiteY3" fmla="*/ 2334358 h 4376690"/>
                <a:gd name="connsiteX4" fmla="*/ 456572 w 4210293"/>
                <a:gd name="connsiteY4" fmla="*/ 4376690 h 4376690"/>
                <a:gd name="connsiteX5" fmla="*/ 0 w 4210293"/>
                <a:gd name="connsiteY5" fmla="*/ 3914711 h 4376690"/>
                <a:gd name="connsiteX6" fmla="*/ 2013351 w 4210293"/>
                <a:gd name="connsiteY6" fmla="*/ 1484685 h 4376690"/>
                <a:gd name="connsiteX7" fmla="*/ 1993960 w 4210293"/>
                <a:gd name="connsiteY7" fmla="*/ 1405870 h 4376690"/>
                <a:gd name="connsiteX8" fmla="*/ 1971215 w 4210293"/>
                <a:gd name="connsiteY8" fmla="*/ 1170062 h 4376690"/>
                <a:gd name="connsiteX9" fmla="*/ 3090754 w 4210293"/>
                <a:gd name="connsiteY9" fmla="*/ 0 h 4376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10293" h="4376690">
                  <a:moveTo>
                    <a:pt x="3090754" y="0"/>
                  </a:moveTo>
                  <a:cubicBezTo>
                    <a:pt x="3709058" y="0"/>
                    <a:pt x="4210293" y="523855"/>
                    <a:pt x="4210293" y="1170062"/>
                  </a:cubicBezTo>
                  <a:cubicBezTo>
                    <a:pt x="4210293" y="1816269"/>
                    <a:pt x="3709058" y="2340124"/>
                    <a:pt x="3090754" y="2340124"/>
                  </a:cubicBezTo>
                  <a:lnTo>
                    <a:pt x="2981487" y="2334358"/>
                  </a:lnTo>
                  <a:lnTo>
                    <a:pt x="456572" y="4376690"/>
                  </a:lnTo>
                  <a:lnTo>
                    <a:pt x="0" y="3914711"/>
                  </a:lnTo>
                  <a:lnTo>
                    <a:pt x="2013351" y="1484685"/>
                  </a:lnTo>
                  <a:lnTo>
                    <a:pt x="1993960" y="1405870"/>
                  </a:lnTo>
                  <a:cubicBezTo>
                    <a:pt x="1979047" y="1329702"/>
                    <a:pt x="1971215" y="1250838"/>
                    <a:pt x="1971215" y="1170062"/>
                  </a:cubicBezTo>
                  <a:cubicBezTo>
                    <a:pt x="1971215" y="523855"/>
                    <a:pt x="2472450" y="0"/>
                    <a:pt x="3090754" y="0"/>
                  </a:cubicBezTo>
                  <a:close/>
                </a:path>
              </a:pathLst>
            </a:custGeom>
            <a:solidFill>
              <a:schemeClr val="bg1">
                <a:alpha val="42000"/>
              </a:schemeClr>
            </a:solidFill>
            <a:ln>
              <a:noFill/>
            </a:ln>
            <a:effectLst>
              <a:glow rad="50800">
                <a:schemeClr val="accent1">
                  <a:alpha val="9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5842804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2335FA1-3D59-A6D2-089E-B8AA449BC0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19" r="53212"/>
          <a:stretch/>
        </p:blipFill>
        <p:spPr>
          <a:xfrm>
            <a:off x="4541388" y="4551836"/>
            <a:ext cx="4295849" cy="2906298"/>
          </a:xfrm>
          <a:prstGeom prst="rect">
            <a:avLst/>
          </a:prstGeom>
        </p:spPr>
      </p:pic>
      <p:pic>
        <p:nvPicPr>
          <p:cNvPr id="6" name="Рисунок 5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34DF16B-E2BF-AC96-BC49-EAB1431E54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1" r="55657" b="53079"/>
          <a:stretch/>
        </p:blipFill>
        <p:spPr>
          <a:xfrm>
            <a:off x="3292162" y="1544942"/>
            <a:ext cx="4680822" cy="275584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4056CDC-917F-9817-157B-56AB3DE67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16" t="56488"/>
          <a:stretch/>
        </p:blipFill>
        <p:spPr>
          <a:xfrm>
            <a:off x="9124344" y="2689961"/>
            <a:ext cx="3067656" cy="3561633"/>
          </a:xfrm>
          <a:prstGeom prst="rect">
            <a:avLst/>
          </a:prstGeom>
        </p:spPr>
      </p:pic>
      <p:pic>
        <p:nvPicPr>
          <p:cNvPr id="10" name="Рисунок 9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E30B782-EB01-5FD4-F42D-3B839B055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83" t="4427" b="50000"/>
          <a:stretch/>
        </p:blipFill>
        <p:spPr>
          <a:xfrm>
            <a:off x="7528571" y="-618222"/>
            <a:ext cx="2298622" cy="3634103"/>
          </a:xfrm>
          <a:prstGeom prst="rect">
            <a:avLst/>
          </a:prstGeom>
        </p:spPr>
      </p:pic>
      <p:pic>
        <p:nvPicPr>
          <p:cNvPr id="3" name="Рисунок 2" descr="Изображение выглядит как строительство, скворечник, деревян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BB56A08-2EC0-A632-7D00-DEA835AF02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428" y="5975011"/>
            <a:ext cx="1029572" cy="1029572"/>
          </a:xfrm>
          <a:prstGeom prst="rect">
            <a:avLst/>
          </a:prstGeom>
        </p:spPr>
      </p:pic>
      <p:pic>
        <p:nvPicPr>
          <p:cNvPr id="8" name="Рисунок 7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665BD4-1175-8390-1B00-938E698CF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10" t="8905" r="19556" b="46120"/>
          <a:stretch/>
        </p:blipFill>
        <p:spPr>
          <a:xfrm>
            <a:off x="278263" y="-26799"/>
            <a:ext cx="3291433" cy="3042680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A11EF94-2E18-A8AA-4066-413C461442DE}"/>
              </a:ext>
            </a:extLst>
          </p:cNvPr>
          <p:cNvSpPr/>
          <p:nvPr/>
        </p:nvSpPr>
        <p:spPr>
          <a:xfrm>
            <a:off x="0" y="11825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A6343D9-A6DC-E04A-E4F0-3A51D9272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91" t="59439" r="24917" b="1"/>
          <a:stretch/>
        </p:blipFill>
        <p:spPr>
          <a:xfrm>
            <a:off x="596149" y="4035877"/>
            <a:ext cx="3558083" cy="3673305"/>
          </a:xfrm>
          <a:prstGeom prst="rect">
            <a:avLst/>
          </a:prstGeom>
        </p:spPr>
      </p:pic>
      <p:sp>
        <p:nvSpPr>
          <p:cNvPr id="23" name="Круг: прозрачная заливка 22">
            <a:extLst>
              <a:ext uri="{FF2B5EF4-FFF2-40B4-BE49-F238E27FC236}">
                <a16:creationId xmlns:a16="http://schemas.microsoft.com/office/drawing/2014/main" id="{F5C4D028-1464-2DD1-CAE7-CFBF4B458E2C}"/>
              </a:ext>
            </a:extLst>
          </p:cNvPr>
          <p:cNvSpPr/>
          <p:nvPr/>
        </p:nvSpPr>
        <p:spPr>
          <a:xfrm>
            <a:off x="-721468" y="1704532"/>
            <a:ext cx="6817468" cy="6812915"/>
          </a:xfrm>
          <a:prstGeom prst="donut">
            <a:avLst>
              <a:gd name="adj" fmla="val 3334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DBACEE2D-B8BB-2030-6319-BA2A602789CD}"/>
              </a:ext>
            </a:extLst>
          </p:cNvPr>
          <p:cNvGrpSpPr/>
          <p:nvPr/>
        </p:nvGrpSpPr>
        <p:grpSpPr>
          <a:xfrm rot="11788623">
            <a:off x="2009893" y="898898"/>
            <a:ext cx="5984747" cy="6005496"/>
            <a:chOff x="3647864" y="427997"/>
            <a:chExt cx="5984747" cy="6005496"/>
          </a:xfrm>
        </p:grpSpPr>
        <p:pic>
          <p:nvPicPr>
            <p:cNvPr id="25" name="Рисунок 24" descr="Изображение выглядит как свет, дизайн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540E9B4-CE89-84D6-D860-BF6ECC1F7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7864" y="3984599"/>
              <a:ext cx="2448894" cy="2448894"/>
            </a:xfrm>
            <a:prstGeom prst="rect">
              <a:avLst/>
            </a:prstGeom>
          </p:spPr>
        </p:pic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681A0F04-EED6-FEB6-093F-54BDA2CE6D00}"/>
                </a:ext>
              </a:extLst>
            </p:cNvPr>
            <p:cNvSpPr/>
            <p:nvPr/>
          </p:nvSpPr>
          <p:spPr>
            <a:xfrm>
              <a:off x="5422318" y="427997"/>
              <a:ext cx="4210293" cy="4376690"/>
            </a:xfrm>
            <a:custGeom>
              <a:avLst/>
              <a:gdLst>
                <a:gd name="connsiteX0" fmla="*/ 3090754 w 4210293"/>
                <a:gd name="connsiteY0" fmla="*/ 0 h 4376690"/>
                <a:gd name="connsiteX1" fmla="*/ 4210293 w 4210293"/>
                <a:gd name="connsiteY1" fmla="*/ 1170062 h 4376690"/>
                <a:gd name="connsiteX2" fmla="*/ 3090754 w 4210293"/>
                <a:gd name="connsiteY2" fmla="*/ 2340124 h 4376690"/>
                <a:gd name="connsiteX3" fmla="*/ 2981487 w 4210293"/>
                <a:gd name="connsiteY3" fmla="*/ 2334358 h 4376690"/>
                <a:gd name="connsiteX4" fmla="*/ 456572 w 4210293"/>
                <a:gd name="connsiteY4" fmla="*/ 4376690 h 4376690"/>
                <a:gd name="connsiteX5" fmla="*/ 0 w 4210293"/>
                <a:gd name="connsiteY5" fmla="*/ 3914711 h 4376690"/>
                <a:gd name="connsiteX6" fmla="*/ 2013351 w 4210293"/>
                <a:gd name="connsiteY6" fmla="*/ 1484685 h 4376690"/>
                <a:gd name="connsiteX7" fmla="*/ 1993960 w 4210293"/>
                <a:gd name="connsiteY7" fmla="*/ 1405870 h 4376690"/>
                <a:gd name="connsiteX8" fmla="*/ 1971215 w 4210293"/>
                <a:gd name="connsiteY8" fmla="*/ 1170062 h 4376690"/>
                <a:gd name="connsiteX9" fmla="*/ 3090754 w 4210293"/>
                <a:gd name="connsiteY9" fmla="*/ 0 h 4376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10293" h="4376690">
                  <a:moveTo>
                    <a:pt x="3090754" y="0"/>
                  </a:moveTo>
                  <a:cubicBezTo>
                    <a:pt x="3709058" y="0"/>
                    <a:pt x="4210293" y="523855"/>
                    <a:pt x="4210293" y="1170062"/>
                  </a:cubicBezTo>
                  <a:cubicBezTo>
                    <a:pt x="4210293" y="1816269"/>
                    <a:pt x="3709058" y="2340124"/>
                    <a:pt x="3090754" y="2340124"/>
                  </a:cubicBezTo>
                  <a:lnTo>
                    <a:pt x="2981487" y="2334358"/>
                  </a:lnTo>
                  <a:lnTo>
                    <a:pt x="456572" y="4376690"/>
                  </a:lnTo>
                  <a:lnTo>
                    <a:pt x="0" y="3914711"/>
                  </a:lnTo>
                  <a:lnTo>
                    <a:pt x="2013351" y="1484685"/>
                  </a:lnTo>
                  <a:lnTo>
                    <a:pt x="1993960" y="1405870"/>
                  </a:lnTo>
                  <a:cubicBezTo>
                    <a:pt x="1979047" y="1329702"/>
                    <a:pt x="1971215" y="1250838"/>
                    <a:pt x="1971215" y="1170062"/>
                  </a:cubicBezTo>
                  <a:cubicBezTo>
                    <a:pt x="1971215" y="523855"/>
                    <a:pt x="2472450" y="0"/>
                    <a:pt x="3090754" y="0"/>
                  </a:cubicBezTo>
                  <a:close/>
                </a:path>
              </a:pathLst>
            </a:custGeom>
            <a:solidFill>
              <a:schemeClr val="bg1">
                <a:alpha val="42000"/>
              </a:schemeClr>
            </a:solidFill>
            <a:ln>
              <a:noFill/>
            </a:ln>
            <a:effectLst>
              <a:glow rad="50800">
                <a:schemeClr val="accent1">
                  <a:alpha val="9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7873317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A6343D9-A6DC-E04A-E4F0-3A51D9272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91" t="59439" r="24917" b="1"/>
          <a:stretch/>
        </p:blipFill>
        <p:spPr>
          <a:xfrm>
            <a:off x="596149" y="4035877"/>
            <a:ext cx="3558083" cy="3673305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2335FA1-3D59-A6D2-089E-B8AA449BC0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19" r="53212"/>
          <a:stretch/>
        </p:blipFill>
        <p:spPr>
          <a:xfrm>
            <a:off x="4541388" y="4551836"/>
            <a:ext cx="4295849" cy="2906298"/>
          </a:xfrm>
          <a:prstGeom prst="rect">
            <a:avLst/>
          </a:prstGeom>
        </p:spPr>
      </p:pic>
      <p:pic>
        <p:nvPicPr>
          <p:cNvPr id="6" name="Рисунок 5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34DF16B-E2BF-AC96-BC49-EAB1431E54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1" r="55657" b="53079"/>
          <a:stretch/>
        </p:blipFill>
        <p:spPr>
          <a:xfrm>
            <a:off x="3292162" y="1544942"/>
            <a:ext cx="4680822" cy="275584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4056CDC-917F-9817-157B-56AB3DE67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16" t="56488"/>
          <a:stretch/>
        </p:blipFill>
        <p:spPr>
          <a:xfrm>
            <a:off x="9124344" y="2689961"/>
            <a:ext cx="3067656" cy="3561633"/>
          </a:xfrm>
          <a:prstGeom prst="rect">
            <a:avLst/>
          </a:prstGeom>
        </p:spPr>
      </p:pic>
      <p:pic>
        <p:nvPicPr>
          <p:cNvPr id="10" name="Рисунок 9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E30B782-EB01-5FD4-F42D-3B839B055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83" t="4427" b="50000"/>
          <a:stretch/>
        </p:blipFill>
        <p:spPr>
          <a:xfrm>
            <a:off x="7528571" y="-618222"/>
            <a:ext cx="2298622" cy="3634103"/>
          </a:xfrm>
          <a:prstGeom prst="rect">
            <a:avLst/>
          </a:prstGeom>
        </p:spPr>
      </p:pic>
      <p:pic>
        <p:nvPicPr>
          <p:cNvPr id="3" name="Рисунок 2" descr="Изображение выглядит как строительство, скворечник, деревян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BB56A08-2EC0-A632-7D00-DEA835AF02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428" y="5975011"/>
            <a:ext cx="1029572" cy="1029572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A11EF94-2E18-A8AA-4066-413C461442DE}"/>
              </a:ext>
            </a:extLst>
          </p:cNvPr>
          <p:cNvSpPr/>
          <p:nvPr/>
        </p:nvSpPr>
        <p:spPr>
          <a:xfrm>
            <a:off x="-3144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665BD4-1175-8390-1B00-938E698CF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10" t="8905" r="19556" b="46120"/>
          <a:stretch/>
        </p:blipFill>
        <p:spPr>
          <a:xfrm>
            <a:off x="278263" y="-26799"/>
            <a:ext cx="3291433" cy="3042680"/>
          </a:xfrm>
          <a:prstGeom prst="rect">
            <a:avLst/>
          </a:prstGeom>
        </p:spPr>
      </p:pic>
      <p:sp>
        <p:nvSpPr>
          <p:cNvPr id="23" name="Круг: прозрачная заливка 22">
            <a:extLst>
              <a:ext uri="{FF2B5EF4-FFF2-40B4-BE49-F238E27FC236}">
                <a16:creationId xmlns:a16="http://schemas.microsoft.com/office/drawing/2014/main" id="{F5C4D028-1464-2DD1-CAE7-CFBF4B458E2C}"/>
              </a:ext>
            </a:extLst>
          </p:cNvPr>
          <p:cNvSpPr/>
          <p:nvPr/>
        </p:nvSpPr>
        <p:spPr>
          <a:xfrm>
            <a:off x="-1352402" y="-1755465"/>
            <a:ext cx="6817468" cy="6812915"/>
          </a:xfrm>
          <a:prstGeom prst="donut">
            <a:avLst>
              <a:gd name="adj" fmla="val 3334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DBACEE2D-B8BB-2030-6319-BA2A602789CD}"/>
              </a:ext>
            </a:extLst>
          </p:cNvPr>
          <p:cNvGrpSpPr/>
          <p:nvPr/>
        </p:nvGrpSpPr>
        <p:grpSpPr>
          <a:xfrm rot="14250228">
            <a:off x="1605844" y="-786664"/>
            <a:ext cx="5984747" cy="6005496"/>
            <a:chOff x="3647864" y="427997"/>
            <a:chExt cx="5984747" cy="6005496"/>
          </a:xfrm>
        </p:grpSpPr>
        <p:pic>
          <p:nvPicPr>
            <p:cNvPr id="25" name="Рисунок 24" descr="Изображение выглядит как свет, дизайн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540E9B4-CE89-84D6-D860-BF6ECC1F7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7864" y="3984599"/>
              <a:ext cx="2448894" cy="2448894"/>
            </a:xfrm>
            <a:prstGeom prst="rect">
              <a:avLst/>
            </a:prstGeom>
          </p:spPr>
        </p:pic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681A0F04-EED6-FEB6-093F-54BDA2CE6D00}"/>
                </a:ext>
              </a:extLst>
            </p:cNvPr>
            <p:cNvSpPr/>
            <p:nvPr/>
          </p:nvSpPr>
          <p:spPr>
            <a:xfrm>
              <a:off x="5422318" y="427997"/>
              <a:ext cx="4210293" cy="4376690"/>
            </a:xfrm>
            <a:custGeom>
              <a:avLst/>
              <a:gdLst>
                <a:gd name="connsiteX0" fmla="*/ 3090754 w 4210293"/>
                <a:gd name="connsiteY0" fmla="*/ 0 h 4376690"/>
                <a:gd name="connsiteX1" fmla="*/ 4210293 w 4210293"/>
                <a:gd name="connsiteY1" fmla="*/ 1170062 h 4376690"/>
                <a:gd name="connsiteX2" fmla="*/ 3090754 w 4210293"/>
                <a:gd name="connsiteY2" fmla="*/ 2340124 h 4376690"/>
                <a:gd name="connsiteX3" fmla="*/ 2981487 w 4210293"/>
                <a:gd name="connsiteY3" fmla="*/ 2334358 h 4376690"/>
                <a:gd name="connsiteX4" fmla="*/ 456572 w 4210293"/>
                <a:gd name="connsiteY4" fmla="*/ 4376690 h 4376690"/>
                <a:gd name="connsiteX5" fmla="*/ 0 w 4210293"/>
                <a:gd name="connsiteY5" fmla="*/ 3914711 h 4376690"/>
                <a:gd name="connsiteX6" fmla="*/ 2013351 w 4210293"/>
                <a:gd name="connsiteY6" fmla="*/ 1484685 h 4376690"/>
                <a:gd name="connsiteX7" fmla="*/ 1993960 w 4210293"/>
                <a:gd name="connsiteY7" fmla="*/ 1405870 h 4376690"/>
                <a:gd name="connsiteX8" fmla="*/ 1971215 w 4210293"/>
                <a:gd name="connsiteY8" fmla="*/ 1170062 h 4376690"/>
                <a:gd name="connsiteX9" fmla="*/ 3090754 w 4210293"/>
                <a:gd name="connsiteY9" fmla="*/ 0 h 4376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10293" h="4376690">
                  <a:moveTo>
                    <a:pt x="3090754" y="0"/>
                  </a:moveTo>
                  <a:cubicBezTo>
                    <a:pt x="3709058" y="0"/>
                    <a:pt x="4210293" y="523855"/>
                    <a:pt x="4210293" y="1170062"/>
                  </a:cubicBezTo>
                  <a:cubicBezTo>
                    <a:pt x="4210293" y="1816269"/>
                    <a:pt x="3709058" y="2340124"/>
                    <a:pt x="3090754" y="2340124"/>
                  </a:cubicBezTo>
                  <a:lnTo>
                    <a:pt x="2981487" y="2334358"/>
                  </a:lnTo>
                  <a:lnTo>
                    <a:pt x="456572" y="4376690"/>
                  </a:lnTo>
                  <a:lnTo>
                    <a:pt x="0" y="3914711"/>
                  </a:lnTo>
                  <a:lnTo>
                    <a:pt x="2013351" y="1484685"/>
                  </a:lnTo>
                  <a:lnTo>
                    <a:pt x="1993960" y="1405870"/>
                  </a:lnTo>
                  <a:cubicBezTo>
                    <a:pt x="1979047" y="1329702"/>
                    <a:pt x="1971215" y="1250838"/>
                    <a:pt x="1971215" y="1170062"/>
                  </a:cubicBezTo>
                  <a:cubicBezTo>
                    <a:pt x="1971215" y="523855"/>
                    <a:pt x="2472450" y="0"/>
                    <a:pt x="3090754" y="0"/>
                  </a:cubicBezTo>
                  <a:close/>
                </a:path>
              </a:pathLst>
            </a:custGeom>
            <a:solidFill>
              <a:schemeClr val="bg1">
                <a:alpha val="42000"/>
              </a:schemeClr>
            </a:solidFill>
            <a:ln>
              <a:noFill/>
            </a:ln>
            <a:effectLst>
              <a:glow rad="50800">
                <a:schemeClr val="accent1">
                  <a:alpha val="9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4341841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A6343D9-A6DC-E04A-E4F0-3A51D9272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91" t="59439" r="24917" b="1"/>
          <a:stretch/>
        </p:blipFill>
        <p:spPr>
          <a:xfrm>
            <a:off x="596149" y="4035877"/>
            <a:ext cx="3558083" cy="3673305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2335FA1-3D59-A6D2-089E-B8AA449BC0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19" r="53212"/>
          <a:stretch/>
        </p:blipFill>
        <p:spPr>
          <a:xfrm>
            <a:off x="4541388" y="4551836"/>
            <a:ext cx="4295849" cy="2906298"/>
          </a:xfrm>
          <a:prstGeom prst="rect">
            <a:avLst/>
          </a:prstGeom>
        </p:spPr>
      </p:pic>
      <p:pic>
        <p:nvPicPr>
          <p:cNvPr id="6" name="Рисунок 5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34DF16B-E2BF-AC96-BC49-EAB1431E54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1" r="55657" b="53079"/>
          <a:stretch/>
        </p:blipFill>
        <p:spPr>
          <a:xfrm>
            <a:off x="3292162" y="1544942"/>
            <a:ext cx="4680822" cy="275584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4056CDC-917F-9817-157B-56AB3DE67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16" t="56488"/>
          <a:stretch/>
        </p:blipFill>
        <p:spPr>
          <a:xfrm>
            <a:off x="9124344" y="2689961"/>
            <a:ext cx="3067656" cy="3561633"/>
          </a:xfrm>
          <a:prstGeom prst="rect">
            <a:avLst/>
          </a:prstGeom>
        </p:spPr>
      </p:pic>
      <p:pic>
        <p:nvPicPr>
          <p:cNvPr id="10" name="Рисунок 9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E30B782-EB01-5FD4-F42D-3B839B055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83" t="4427" b="50000"/>
          <a:stretch/>
        </p:blipFill>
        <p:spPr>
          <a:xfrm>
            <a:off x="7528571" y="-618222"/>
            <a:ext cx="2298622" cy="3634103"/>
          </a:xfrm>
          <a:prstGeom prst="rect">
            <a:avLst/>
          </a:prstGeom>
        </p:spPr>
      </p:pic>
      <p:pic>
        <p:nvPicPr>
          <p:cNvPr id="3" name="Рисунок 2" descr="Изображение выглядит как строительство, скворечник, деревян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BB56A08-2EC0-A632-7D00-DEA835AF02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428" y="5975011"/>
            <a:ext cx="1029572" cy="1029572"/>
          </a:xfrm>
          <a:prstGeom prst="rect">
            <a:avLst/>
          </a:prstGeom>
        </p:spPr>
      </p:pic>
      <p:pic>
        <p:nvPicPr>
          <p:cNvPr id="8" name="Рисунок 7" descr="Изображение выглядит как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665BD4-1175-8390-1B00-938E698CF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10" t="8905" r="19556" b="46120"/>
          <a:stretch/>
        </p:blipFill>
        <p:spPr>
          <a:xfrm>
            <a:off x="278263" y="-26799"/>
            <a:ext cx="3291433" cy="304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5267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троительство, скворечник, деревян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BB56A08-2EC0-A632-7D00-DEA835AF02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428" y="5975011"/>
            <a:ext cx="1029572" cy="1029572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A2E8D8DC-ACDB-A5DE-775E-4CFD2DFC314D}"/>
              </a:ext>
            </a:extLst>
          </p:cNvPr>
          <p:cNvSpPr/>
          <p:nvPr/>
        </p:nvSpPr>
        <p:spPr>
          <a:xfrm>
            <a:off x="4165406" y="230346"/>
            <a:ext cx="3861188" cy="809697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glow rad="101600">
              <a:schemeClr val="tx2">
                <a:lumMod val="90000"/>
                <a:lumOff val="10000"/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temon " panose="02000506040000020004" pitchFamily="2" charset="0"/>
              </a:rPr>
              <a:t>Накорми снегиря.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Artemon " panose="02000506040000020004" pitchFamily="2" charset="0"/>
              </a:rPr>
              <a:t>Нажимай на картинки и называй слог.</a:t>
            </a:r>
          </a:p>
        </p:txBody>
      </p:sp>
      <p:pic>
        <p:nvPicPr>
          <p:cNvPr id="4" name="Рисунок 3" descr="Изображение выглядит как птица, клюв, живая прир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829A22-D733-0CD5-FF63-D7DC680340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737" y="230346"/>
            <a:ext cx="4327694" cy="4327694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6582D1F3-B1EC-34D8-F4B1-47FE564D6964}"/>
              </a:ext>
            </a:extLst>
          </p:cNvPr>
          <p:cNvGrpSpPr/>
          <p:nvPr/>
        </p:nvGrpSpPr>
        <p:grpSpPr>
          <a:xfrm>
            <a:off x="946439" y="4943021"/>
            <a:ext cx="2201610" cy="1859137"/>
            <a:chOff x="946439" y="4943021"/>
            <a:chExt cx="2201610" cy="1859137"/>
          </a:xfrm>
        </p:grpSpPr>
        <p:pic>
          <p:nvPicPr>
            <p:cNvPr id="6" name="Рисунок 5" descr="Изображение выглядит как круг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FD434DB-2BB0-AC0A-1585-487D61AA0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6439" y="4943021"/>
              <a:ext cx="2201610" cy="185913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4DCE9A8-FE14-37A9-A887-ADA3CB5C007A}"/>
                </a:ext>
              </a:extLst>
            </p:cNvPr>
            <p:cNvSpPr txBox="1"/>
            <p:nvPr/>
          </p:nvSpPr>
          <p:spPr>
            <a:xfrm>
              <a:off x="1207566" y="5297937"/>
              <a:ext cx="137097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b="1" dirty="0">
                  <a:solidFill>
                    <a:schemeClr val="bg1"/>
                  </a:solidFill>
                </a:rPr>
                <a:t>СА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B4364CA8-BF8E-756E-0A70-3D334F1BA082}"/>
              </a:ext>
            </a:extLst>
          </p:cNvPr>
          <p:cNvGrpSpPr/>
          <p:nvPr/>
        </p:nvGrpSpPr>
        <p:grpSpPr>
          <a:xfrm>
            <a:off x="3674515" y="5145446"/>
            <a:ext cx="2201610" cy="1859137"/>
            <a:chOff x="946439" y="4943021"/>
            <a:chExt cx="2201610" cy="1859137"/>
          </a:xfrm>
        </p:grpSpPr>
        <p:pic>
          <p:nvPicPr>
            <p:cNvPr id="10" name="Рисунок 9" descr="Изображение выглядит как круг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0B790800-B422-D94D-EC57-6754CC924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6439" y="4943021"/>
              <a:ext cx="2201610" cy="185913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B2D04C3-BB17-B130-BB42-C5C68BECD24D}"/>
                </a:ext>
              </a:extLst>
            </p:cNvPr>
            <p:cNvSpPr txBox="1"/>
            <p:nvPr/>
          </p:nvSpPr>
          <p:spPr>
            <a:xfrm>
              <a:off x="1207566" y="5297937"/>
              <a:ext cx="137097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b="1" dirty="0">
                  <a:solidFill>
                    <a:schemeClr val="bg1"/>
                  </a:solidFill>
                </a:rPr>
                <a:t>СО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AF81D96-892E-2074-7895-2B660EFD9A60}"/>
              </a:ext>
            </a:extLst>
          </p:cNvPr>
          <p:cNvGrpSpPr/>
          <p:nvPr/>
        </p:nvGrpSpPr>
        <p:grpSpPr>
          <a:xfrm>
            <a:off x="254241" y="3261931"/>
            <a:ext cx="2201610" cy="1859137"/>
            <a:chOff x="946439" y="4943021"/>
            <a:chExt cx="2201610" cy="1859137"/>
          </a:xfrm>
        </p:grpSpPr>
        <p:pic>
          <p:nvPicPr>
            <p:cNvPr id="13" name="Рисунок 12" descr="Изображение выглядит как круг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9E3D3FDF-721B-13B7-6957-201CC028F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6439" y="4943021"/>
              <a:ext cx="2201610" cy="185913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044DD4-E148-F626-4F35-0E1570BB7248}"/>
                </a:ext>
              </a:extLst>
            </p:cNvPr>
            <p:cNvSpPr txBox="1"/>
            <p:nvPr/>
          </p:nvSpPr>
          <p:spPr>
            <a:xfrm>
              <a:off x="1207566" y="5297937"/>
              <a:ext cx="137097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b="1" dirty="0">
                  <a:solidFill>
                    <a:schemeClr val="bg1"/>
                  </a:solidFill>
                </a:rPr>
                <a:t>СЫ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185C585C-FF07-025E-E5BD-6B65255C72CF}"/>
              </a:ext>
            </a:extLst>
          </p:cNvPr>
          <p:cNvGrpSpPr/>
          <p:nvPr/>
        </p:nvGrpSpPr>
        <p:grpSpPr>
          <a:xfrm>
            <a:off x="3746866" y="3438800"/>
            <a:ext cx="2201610" cy="1859137"/>
            <a:chOff x="946439" y="4943021"/>
            <a:chExt cx="2201610" cy="1859137"/>
          </a:xfrm>
        </p:grpSpPr>
        <p:pic>
          <p:nvPicPr>
            <p:cNvPr id="16" name="Рисунок 15" descr="Изображение выглядит как круг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13569636-7D7C-0534-0076-0FA70E359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6439" y="4943021"/>
              <a:ext cx="2201610" cy="185913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396DE8D-F963-2BD5-7327-9B475A302E71}"/>
                </a:ext>
              </a:extLst>
            </p:cNvPr>
            <p:cNvSpPr txBox="1"/>
            <p:nvPr/>
          </p:nvSpPr>
          <p:spPr>
            <a:xfrm>
              <a:off x="1207566" y="5297937"/>
              <a:ext cx="137097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b="1" dirty="0">
                  <a:solidFill>
                    <a:schemeClr val="bg1"/>
                  </a:solidFill>
                </a:rPr>
                <a:t>СЭ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2965672-1022-A398-7892-2FA90B7034E9}"/>
              </a:ext>
            </a:extLst>
          </p:cNvPr>
          <p:cNvGrpSpPr/>
          <p:nvPr/>
        </p:nvGrpSpPr>
        <p:grpSpPr>
          <a:xfrm rot="20005033">
            <a:off x="6402591" y="4943021"/>
            <a:ext cx="2201610" cy="1859137"/>
            <a:chOff x="946439" y="4943021"/>
            <a:chExt cx="2201610" cy="1859137"/>
          </a:xfrm>
        </p:grpSpPr>
        <p:pic>
          <p:nvPicPr>
            <p:cNvPr id="19" name="Рисунок 18" descr="Изображение выглядит как круг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D6EAE98-74D0-C292-944C-A60725C55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6439" y="4943021"/>
              <a:ext cx="2201610" cy="1859137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E6582AE-4E59-7A91-ACC0-67CDCC2150D2}"/>
                </a:ext>
              </a:extLst>
            </p:cNvPr>
            <p:cNvSpPr txBox="1"/>
            <p:nvPr/>
          </p:nvSpPr>
          <p:spPr>
            <a:xfrm>
              <a:off x="1207566" y="5297937"/>
              <a:ext cx="137097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b="1" dirty="0">
                  <a:solidFill>
                    <a:schemeClr val="bg1"/>
                  </a:solidFill>
                </a:rPr>
                <a:t>АС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AB71A301-F7EA-2439-D88F-2493450EE125}"/>
              </a:ext>
            </a:extLst>
          </p:cNvPr>
          <p:cNvGrpSpPr/>
          <p:nvPr/>
        </p:nvGrpSpPr>
        <p:grpSpPr>
          <a:xfrm rot="20005033">
            <a:off x="8326200" y="4564382"/>
            <a:ext cx="2201610" cy="1859137"/>
            <a:chOff x="946439" y="4943021"/>
            <a:chExt cx="2201610" cy="1859137"/>
          </a:xfrm>
        </p:grpSpPr>
        <p:pic>
          <p:nvPicPr>
            <p:cNvPr id="22" name="Рисунок 21" descr="Изображение выглядит как круг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0182C75E-FB56-45B8-8503-CCBD518A6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6439" y="4943021"/>
              <a:ext cx="2201610" cy="1859137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4E716ED-58F0-AE81-5D43-A362B3A15418}"/>
                </a:ext>
              </a:extLst>
            </p:cNvPr>
            <p:cNvSpPr txBox="1"/>
            <p:nvPr/>
          </p:nvSpPr>
          <p:spPr>
            <a:xfrm>
              <a:off x="1207566" y="5297937"/>
              <a:ext cx="137097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b="1" dirty="0">
                  <a:solidFill>
                    <a:schemeClr val="bg1"/>
                  </a:solidFill>
                </a:rPr>
                <a:t>УС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737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0 L 0.57396 -0.479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98" y="-2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L 0.35013 -0.5314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2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11111E-6 L 0.61146 -0.2884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73" y="-14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44444E-6 L 0.34049 -0.2979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18" y="-14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0 L 0.11498 -0.51944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2" y="-2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07407E-6 L -0.04284 -0.45278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8" y="-2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птица, клюв, живая прир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7DF34A1-C1CD-0E65-46B7-57A66D3582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2404" y="335048"/>
            <a:ext cx="6522952" cy="6522952"/>
          </a:xfrm>
          <a:prstGeom prst="rect">
            <a:avLst/>
          </a:prstGeom>
        </p:spPr>
      </p:pic>
      <p:pic>
        <p:nvPicPr>
          <p:cNvPr id="4" name="Record (online-voice-recorder.com) (online-video-cutter.com) (3)">
            <a:hlinkClick r:id="" action="ppaction://media"/>
            <a:extLst>
              <a:ext uri="{FF2B5EF4-FFF2-40B4-BE49-F238E27FC236}">
                <a16:creationId xmlns:a16="http://schemas.microsoft.com/office/drawing/2014/main" id="{D59E9942-8E7D-712C-1E32-F7297EEED0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мнота, снимок экрана, звез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2ED1EEA-E7AB-5E23-864B-BD0BBF3590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125" y="941739"/>
            <a:ext cx="4678447" cy="4678447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мнота, снимок экрана, звез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37951E6-6EAA-1A52-D5BE-40981F9D55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88" y="556668"/>
            <a:ext cx="4678447" cy="467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2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4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400" fill="hold">
                                          <p:stCondLst>
                                            <p:cond delay="2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40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400" fill="hold">
                                          <p:stCondLst>
                                            <p:cond delay="5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40</Words>
  <Application>Microsoft Office PowerPoint</Application>
  <PresentationFormat>Широкоэкранный</PresentationFormat>
  <Paragraphs>13</Paragraphs>
  <Slides>14</Slides>
  <Notes>1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Artemon 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2</cp:revision>
  <dcterms:created xsi:type="dcterms:W3CDTF">2026-01-10T08:40:42Z</dcterms:created>
  <dcterms:modified xsi:type="dcterms:W3CDTF">2026-01-10T14:12:38Z</dcterms:modified>
</cp:coreProperties>
</file>