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61" r:id="rId6"/>
    <p:sldId id="262" r:id="rId7"/>
    <p:sldId id="263" r:id="rId8"/>
    <p:sldId id="264" r:id="rId9"/>
    <p:sldId id="265" r:id="rId10"/>
    <p:sldId id="259" r:id="rId11"/>
    <p:sldId id="26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64A73E-E05C-4B97-A034-9FDD87716703}">
          <p14:sldIdLst>
            <p14:sldId id="256"/>
            <p14:sldId id="257"/>
            <p14:sldId id="266"/>
            <p14:sldId id="258"/>
            <p14:sldId id="261"/>
            <p14:sldId id="262"/>
            <p14:sldId id="263"/>
            <p14:sldId id="264"/>
            <p14:sldId id="265"/>
            <p14:sldId id="259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74F411-F20C-EEC3-0F18-27C932266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6F2305-35BF-143E-071A-64545268B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5AB6A5-7298-F701-352A-46E95D258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E747A-B887-F256-2214-9FE5BFAF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3982BC-EDD1-9109-6591-6C8C99D6E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6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9F54D-2A42-0377-6E02-8F4557F3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08BE3E-BD70-AEAF-5319-F1A60754B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971538-7C92-9686-F6F6-3D5B0384C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6A247C-C4E1-706B-F97B-2E99C265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95DFCA-DF3C-03DF-3B8C-DF326EF07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56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5827D-2C41-4C0B-0AA5-D84ABDD3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71B92A-6D8F-F9E0-4339-FB5A4202A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995385-6E26-08A1-8F26-5233A51C0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77D482-2AC1-0B91-3843-4E82A31E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B43603-895B-524C-7451-B8F0CD46B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41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B77AD-AEB6-A804-FABF-034DDFE7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FA6A2C-0EA1-F774-F19C-8DD6916E2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DC4C8A-81B8-D107-2BB3-1AC6C7B3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2B9257-A2A3-FDF0-ADA0-26BA066F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256E7-F715-4584-C5AB-1C7FB061C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5A6E89-BC42-4D9C-06A0-25EEA176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43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BAC69-D094-825F-AA10-16375943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A89C6C-B0D8-137F-9143-7C9C5F29B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F0C06E-EB97-4EC6-0F6F-3CC3510DC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FFDACB-DB63-27BC-A3C3-D54472FFE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B9E4FC-1E52-C615-89D3-342119815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7D21EB-F40B-FA08-A517-C18B52BD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BEFF90-3372-207F-3C3B-FC761DF1A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FC80C5-997F-A761-12E8-9B468CDD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03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B229B-632E-823D-7EDC-56B3B64E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A9E1BB-C85E-6E77-D1AA-6E5555279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9859EBB-41B0-973B-786E-F087881D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2BE60E-BD29-0411-102A-E0620F64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84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03DE44-19A4-E253-8947-D6C2EA78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7E4196-3425-CB5C-FEDB-2F3CBCE4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8E829B-C1D0-FCED-4437-088E1DF0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3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6934C-A74C-1D59-0F71-E24A551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10E32-BF48-772C-AFD2-69B705AC6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2D47D4-DB9D-342F-6B90-6B83D65C4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4D96D1-92F7-EED6-3909-AF33428AC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5E8091-B391-94B4-A861-1743C936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65CB66-AB1F-296C-5360-DAC61393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0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FBA30-3E84-FEF0-FE93-96E90872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4057E0-DEF1-35C9-7630-F3D0D042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D9A76B-DF9E-A38D-A194-40ECB8654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9E0C96-C023-046A-2001-3083F16B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596DEB-AACF-C439-AACD-BF39FC5C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AE4188-9154-4557-B210-1B26E64C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4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5981-B460-5BC6-362D-FAD7F53C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745432-639B-F0F4-695D-F76DA499B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E701D0-CE92-FCE2-C7C1-454791AAF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5FCE04-A04F-9B86-DDE5-5EFED8D74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FB95B3-C4C4-7507-4C98-E04837A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392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9C041D-B4D9-96FA-A555-2AFCF8200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02661D-CA96-5E0A-197A-4FAABF584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55EB35-9684-0FF8-4C34-6195A382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9F6151-47E1-3C4B-1D44-345F3291F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478BEB-3BA6-C571-0727-1E7C61CF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16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EBE4C-3292-4350-FB2D-3F2FE6977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8D251D-B050-D964-CBB6-34F2FCCC7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41AE02-417D-5B44-ED54-8BDFB3F63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E77689-4536-44FE-8BEA-8715A3E1253E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EA828A-D568-D441-F446-2B6468E456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06A037-3F77-E5CE-DFC8-C491DC06A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B6C58-86FA-4D31-9227-9614DCF9F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08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A001CD-3BFD-08AB-313A-CDD854885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245E03-37F2-9B20-C2ED-C4D40F81C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3422" y="1221"/>
            <a:ext cx="4165156" cy="624773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F3873C-8CD1-1AC5-F49E-E2D8C7EDB6C3}"/>
              </a:ext>
            </a:extLst>
          </p:cNvPr>
          <p:cNvSpPr/>
          <p:nvPr/>
        </p:nvSpPr>
        <p:spPr>
          <a:xfrm>
            <a:off x="390302" y="816247"/>
            <a:ext cx="4165155" cy="2701318"/>
          </a:xfrm>
          <a:prstGeom prst="roundRect">
            <a:avLst/>
          </a:prstGeom>
          <a:solidFill>
            <a:schemeClr val="accent3">
              <a:lumMod val="75000"/>
              <a:alpha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latin typeface="Vinque Rg" panose="020E0603000000020003" pitchFamily="34" charset="0"/>
              </a:rPr>
              <a:t>В гостях у </a:t>
            </a:r>
            <a:r>
              <a:rPr lang="ru-RU" sz="3200" dirty="0" err="1">
                <a:solidFill>
                  <a:srgbClr val="FFFF00"/>
                </a:solidFill>
                <a:latin typeface="Vinque Rg" panose="020E0603000000020003" pitchFamily="34" charset="0"/>
              </a:rPr>
              <a:t>Зартана</a:t>
            </a:r>
            <a:r>
              <a:rPr lang="ru-RU" sz="3200" dirty="0">
                <a:solidFill>
                  <a:srgbClr val="FFFF00"/>
                </a:solidFill>
                <a:latin typeface="Vinque Rg" panose="020E0603000000020003" pitchFamily="34" charset="0"/>
              </a:rPr>
              <a:t>  властелина звука З-</a:t>
            </a:r>
            <a:r>
              <a:rPr lang="ru-RU" sz="3200" dirty="0" err="1">
                <a:solidFill>
                  <a:srgbClr val="FFFF00"/>
                </a:solidFill>
                <a:latin typeface="Vinque Rg" panose="020E0603000000020003" pitchFamily="34" charset="0"/>
              </a:rPr>
              <a:t>Зь</a:t>
            </a:r>
            <a:endParaRPr lang="ru-RU" sz="3200" dirty="0">
              <a:solidFill>
                <a:srgbClr val="FFFF00"/>
              </a:solidFill>
              <a:latin typeface="Vinque Rg" panose="020E06030000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88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D4B0619-D2C3-BE96-0E43-CA90DEEBF673}"/>
              </a:ext>
            </a:extLst>
          </p:cNvPr>
          <p:cNvGrpSpPr/>
          <p:nvPr/>
        </p:nvGrpSpPr>
        <p:grpSpPr>
          <a:xfrm>
            <a:off x="2708301" y="-97356"/>
            <a:ext cx="4575338" cy="3859657"/>
            <a:chOff x="6096000" y="2615032"/>
            <a:chExt cx="3280541" cy="2977230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223F9820-F8B6-BAFA-BF22-EE729BF375DA}"/>
                </a:ext>
              </a:extLst>
            </p:cNvPr>
            <p:cNvGrpSpPr/>
            <p:nvPr/>
          </p:nvGrpSpPr>
          <p:grpSpPr>
            <a:xfrm flipH="1">
              <a:off x="6096000" y="2615032"/>
              <a:ext cx="3280541" cy="2977230"/>
              <a:chOff x="3827833" y="0"/>
              <a:chExt cx="3959924" cy="3429000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7E830F96-E5E6-B814-0ED5-525822F56E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27" t="6940" r="17527"/>
              <a:stretch/>
            </p:blipFill>
            <p:spPr>
              <a:xfrm>
                <a:off x="3827833" y="0"/>
                <a:ext cx="3959924" cy="3429000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0CABA4-A728-573A-8A8A-C5A6DFAFCA1A}"/>
                  </a:ext>
                </a:extLst>
              </p:cNvPr>
              <p:cNvSpPr txBox="1"/>
              <p:nvPr/>
            </p:nvSpPr>
            <p:spPr>
              <a:xfrm>
                <a:off x="4795421" y="583707"/>
                <a:ext cx="2601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63CDFC-656E-4580-4559-3158ADE0439F}"/>
                </a:ext>
              </a:extLst>
            </p:cNvPr>
            <p:cNvSpPr txBox="1"/>
            <p:nvPr/>
          </p:nvSpPr>
          <p:spPr>
            <a:xfrm>
              <a:off x="6347533" y="3056261"/>
              <a:ext cx="2355969" cy="17330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Vinque Rg" panose="020E0603000000020003" pitchFamily="34" charset="0"/>
                </a:rPr>
                <a:t>Привет! Я </a:t>
              </a:r>
              <a:r>
                <a:rPr lang="ru-RU" sz="2000" dirty="0" err="1">
                  <a:latin typeface="Vinque Rg" panose="020E0603000000020003" pitchFamily="34" charset="0"/>
                </a:rPr>
                <a:t>Зартан</a:t>
              </a:r>
              <a:r>
                <a:rPr lang="ru-RU" sz="2000" dirty="0">
                  <a:latin typeface="Vinque Rg" panose="020E0603000000020003" pitchFamily="34" charset="0"/>
                </a:rPr>
                <a:t> — властелин звука З. Сегодня я покажу тебе мои тайные задания, но пройти их сможет только тот, кто умеет красиво произносить звук З!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CEA52-E111-2A7C-50E5-37DC07632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0213" y="169515"/>
            <a:ext cx="4506852" cy="676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4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9D4B81-9430-FF2D-F8AB-4E55CA9537AD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808499A-FE30-42AC-F80E-C3308D584782}"/>
              </a:ext>
            </a:extLst>
          </p:cNvPr>
          <p:cNvGrpSpPr/>
          <p:nvPr/>
        </p:nvGrpSpPr>
        <p:grpSpPr>
          <a:xfrm>
            <a:off x="3308592" y="491954"/>
            <a:ext cx="4296133" cy="3549553"/>
            <a:chOff x="6096000" y="2615032"/>
            <a:chExt cx="3280541" cy="297723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DEE17A3B-018D-469D-0EB6-102634877BD6}"/>
                </a:ext>
              </a:extLst>
            </p:cNvPr>
            <p:cNvGrpSpPr/>
            <p:nvPr/>
          </p:nvGrpSpPr>
          <p:grpSpPr>
            <a:xfrm flipH="1">
              <a:off x="6096000" y="2615032"/>
              <a:ext cx="3280541" cy="2977230"/>
              <a:chOff x="3827833" y="0"/>
              <a:chExt cx="3959924" cy="3429000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C291D470-A8C3-3690-373A-0F1DBB88C4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27" t="6940" r="17527"/>
              <a:stretch/>
            </p:blipFill>
            <p:spPr>
              <a:xfrm>
                <a:off x="3827833" y="0"/>
                <a:ext cx="3959924" cy="3429000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BAF6FB-C1A4-ABB4-F068-A296000699AE}"/>
                  </a:ext>
                </a:extLst>
              </p:cNvPr>
              <p:cNvSpPr txBox="1"/>
              <p:nvPr/>
            </p:nvSpPr>
            <p:spPr>
              <a:xfrm>
                <a:off x="4795421" y="583707"/>
                <a:ext cx="2601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76EDCB-44B9-4EF1-863B-279DB308DF65}"/>
                </a:ext>
              </a:extLst>
            </p:cNvPr>
            <p:cNvSpPr txBox="1"/>
            <p:nvPr/>
          </p:nvSpPr>
          <p:spPr>
            <a:xfrm>
              <a:off x="6319527" y="3259111"/>
              <a:ext cx="2355969" cy="12582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Vinque Rg" panose="020E0603000000020003" pitchFamily="34" charset="0"/>
                </a:rPr>
                <a:t>Мой волшебный фонарь спрятал предметы в тень. Сможешь найти, что там скрыто, и правильно назвать?</a:t>
              </a: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12606A-EAFC-023A-6392-E941A64F7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2049" y="582120"/>
            <a:ext cx="4225801" cy="633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94" y="2594000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37CF064A-C5B4-B821-C80A-2D6AE07C47EC}"/>
              </a:ext>
            </a:extLst>
          </p:cNvPr>
          <p:cNvSpPr/>
          <p:nvPr/>
        </p:nvSpPr>
        <p:spPr>
          <a:xfrm>
            <a:off x="-1798884" y="-3439886"/>
            <a:ext cx="15304427" cy="14945338"/>
          </a:xfrm>
          <a:prstGeom prst="donut">
            <a:avLst>
              <a:gd name="adj" fmla="val 4211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5D29A83-C6C5-613D-E846-DEBDAC8887F9}"/>
              </a:ext>
            </a:extLst>
          </p:cNvPr>
          <p:cNvGrpSpPr/>
          <p:nvPr/>
        </p:nvGrpSpPr>
        <p:grpSpPr>
          <a:xfrm>
            <a:off x="739257" y="3272971"/>
            <a:ext cx="6641421" cy="4085771"/>
            <a:chOff x="967180" y="2801473"/>
            <a:chExt cx="6380282" cy="4087309"/>
          </a:xfrm>
        </p:grpSpPr>
        <p:pic>
          <p:nvPicPr>
            <p:cNvPr id="17" name="Рисунок 16" descr="Изображение выглядит как свет, цилинд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BBE77B5-9E24-4AC7-09E7-BB2A3438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67180" y="4144648"/>
              <a:ext cx="2945989" cy="2744134"/>
            </a:xfrm>
            <a:prstGeom prst="rect">
              <a:avLst/>
            </a:prstGeom>
          </p:spPr>
        </p:pic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E31ED1C-9BB9-DFF7-3FF9-936B97DE83B8}"/>
                </a:ext>
              </a:extLst>
            </p:cNvPr>
            <p:cNvSpPr/>
            <p:nvPr/>
          </p:nvSpPr>
          <p:spPr>
            <a:xfrm rot="14228571">
              <a:off x="3779479" y="1848586"/>
              <a:ext cx="2615095" cy="4520870"/>
            </a:xfrm>
            <a:custGeom>
              <a:avLst/>
              <a:gdLst>
                <a:gd name="connsiteX0" fmla="*/ 2408055 w 2615095"/>
                <a:gd name="connsiteY0" fmla="*/ 3927895 h 4520870"/>
                <a:gd name="connsiteX1" fmla="*/ 601753 w 2615095"/>
                <a:gd name="connsiteY1" fmla="*/ 4309896 h 4520870"/>
                <a:gd name="connsiteX2" fmla="*/ 207041 w 2615095"/>
                <a:gd name="connsiteY2" fmla="*/ 2506329 h 4520870"/>
                <a:gd name="connsiteX3" fmla="*/ 789607 w 2615095"/>
                <a:gd name="connsiteY3" fmla="*/ 2016734 h 4520870"/>
                <a:gd name="connsiteX4" fmla="*/ 906338 w 2615095"/>
                <a:gd name="connsiteY4" fmla="*/ 1973877 h 4520870"/>
                <a:gd name="connsiteX5" fmla="*/ 1532730 w 2615095"/>
                <a:gd name="connsiteY5" fmla="*/ 0 h 4520870"/>
                <a:gd name="connsiteX6" fmla="*/ 2050111 w 2615095"/>
                <a:gd name="connsiteY6" fmla="*/ 2150776 h 4520870"/>
                <a:gd name="connsiteX7" fmla="*/ 2122219 w 2615095"/>
                <a:gd name="connsiteY7" fmla="*/ 2202644 h 4520870"/>
                <a:gd name="connsiteX8" fmla="*/ 2408055 w 2615095"/>
                <a:gd name="connsiteY8" fmla="*/ 3927895 h 4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5095" h="4520870">
                  <a:moveTo>
                    <a:pt x="2408055" y="3927895"/>
                  </a:moveTo>
                  <a:cubicBezTo>
                    <a:pt x="2018255" y="4531422"/>
                    <a:pt x="1209546" y="4702450"/>
                    <a:pt x="601753" y="4309896"/>
                  </a:cubicBezTo>
                  <a:cubicBezTo>
                    <a:pt x="-6040" y="3917341"/>
                    <a:pt x="-182759" y="3109857"/>
                    <a:pt x="207041" y="2506329"/>
                  </a:cubicBezTo>
                  <a:cubicBezTo>
                    <a:pt x="353216" y="2280006"/>
                    <a:pt x="558299" y="2114504"/>
                    <a:pt x="789607" y="2016734"/>
                  </a:cubicBezTo>
                  <a:lnTo>
                    <a:pt x="906338" y="1973877"/>
                  </a:lnTo>
                  <a:lnTo>
                    <a:pt x="1532730" y="0"/>
                  </a:lnTo>
                  <a:lnTo>
                    <a:pt x="2050111" y="2150776"/>
                  </a:lnTo>
                  <a:lnTo>
                    <a:pt x="2122219" y="2202644"/>
                  </a:lnTo>
                  <a:cubicBezTo>
                    <a:pt x="2641013" y="2617022"/>
                    <a:pt x="2773492" y="3362088"/>
                    <a:pt x="2408055" y="39278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ffectLst>
              <a:glow rad="63500">
                <a:schemeClr val="accent1">
                  <a:alpha val="4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296911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94" y="2594000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37CF064A-C5B4-B821-C80A-2D6AE07C47EC}"/>
              </a:ext>
            </a:extLst>
          </p:cNvPr>
          <p:cNvSpPr/>
          <p:nvPr/>
        </p:nvSpPr>
        <p:spPr>
          <a:xfrm>
            <a:off x="-1378857" y="-7714342"/>
            <a:ext cx="20655477" cy="20429340"/>
          </a:xfrm>
          <a:prstGeom prst="donut">
            <a:avLst>
              <a:gd name="adj" fmla="val 428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5D29A83-C6C5-613D-E846-DEBDAC8887F9}"/>
              </a:ext>
            </a:extLst>
          </p:cNvPr>
          <p:cNvGrpSpPr/>
          <p:nvPr/>
        </p:nvGrpSpPr>
        <p:grpSpPr>
          <a:xfrm rot="907010">
            <a:off x="2552106" y="1051847"/>
            <a:ext cx="7822503" cy="4520588"/>
            <a:chOff x="967180" y="2801473"/>
            <a:chExt cx="6380282" cy="4087309"/>
          </a:xfrm>
        </p:grpSpPr>
        <p:pic>
          <p:nvPicPr>
            <p:cNvPr id="17" name="Рисунок 16" descr="Изображение выглядит как свет, цилинд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BBE77B5-9E24-4AC7-09E7-BB2A3438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67180" y="4144648"/>
              <a:ext cx="2945989" cy="2744134"/>
            </a:xfrm>
            <a:prstGeom prst="rect">
              <a:avLst/>
            </a:prstGeom>
          </p:spPr>
        </p:pic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E31ED1C-9BB9-DFF7-3FF9-936B97DE83B8}"/>
                </a:ext>
              </a:extLst>
            </p:cNvPr>
            <p:cNvSpPr/>
            <p:nvPr/>
          </p:nvSpPr>
          <p:spPr>
            <a:xfrm rot="14228571">
              <a:off x="3779479" y="1848586"/>
              <a:ext cx="2615095" cy="4520870"/>
            </a:xfrm>
            <a:custGeom>
              <a:avLst/>
              <a:gdLst>
                <a:gd name="connsiteX0" fmla="*/ 2408055 w 2615095"/>
                <a:gd name="connsiteY0" fmla="*/ 3927895 h 4520870"/>
                <a:gd name="connsiteX1" fmla="*/ 601753 w 2615095"/>
                <a:gd name="connsiteY1" fmla="*/ 4309896 h 4520870"/>
                <a:gd name="connsiteX2" fmla="*/ 207041 w 2615095"/>
                <a:gd name="connsiteY2" fmla="*/ 2506329 h 4520870"/>
                <a:gd name="connsiteX3" fmla="*/ 789607 w 2615095"/>
                <a:gd name="connsiteY3" fmla="*/ 2016734 h 4520870"/>
                <a:gd name="connsiteX4" fmla="*/ 906338 w 2615095"/>
                <a:gd name="connsiteY4" fmla="*/ 1973877 h 4520870"/>
                <a:gd name="connsiteX5" fmla="*/ 1532730 w 2615095"/>
                <a:gd name="connsiteY5" fmla="*/ 0 h 4520870"/>
                <a:gd name="connsiteX6" fmla="*/ 2050111 w 2615095"/>
                <a:gd name="connsiteY6" fmla="*/ 2150776 h 4520870"/>
                <a:gd name="connsiteX7" fmla="*/ 2122219 w 2615095"/>
                <a:gd name="connsiteY7" fmla="*/ 2202644 h 4520870"/>
                <a:gd name="connsiteX8" fmla="*/ 2408055 w 2615095"/>
                <a:gd name="connsiteY8" fmla="*/ 3927895 h 4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5095" h="4520870">
                  <a:moveTo>
                    <a:pt x="2408055" y="3927895"/>
                  </a:moveTo>
                  <a:cubicBezTo>
                    <a:pt x="2018255" y="4531422"/>
                    <a:pt x="1209546" y="4702450"/>
                    <a:pt x="601753" y="4309896"/>
                  </a:cubicBezTo>
                  <a:cubicBezTo>
                    <a:pt x="-6040" y="3917341"/>
                    <a:pt x="-182759" y="3109857"/>
                    <a:pt x="207041" y="2506329"/>
                  </a:cubicBezTo>
                  <a:cubicBezTo>
                    <a:pt x="353216" y="2280006"/>
                    <a:pt x="558299" y="2114504"/>
                    <a:pt x="789607" y="2016734"/>
                  </a:cubicBezTo>
                  <a:lnTo>
                    <a:pt x="906338" y="1973877"/>
                  </a:lnTo>
                  <a:lnTo>
                    <a:pt x="1532730" y="0"/>
                  </a:lnTo>
                  <a:lnTo>
                    <a:pt x="2050111" y="2150776"/>
                  </a:lnTo>
                  <a:lnTo>
                    <a:pt x="2122219" y="2202644"/>
                  </a:lnTo>
                  <a:cubicBezTo>
                    <a:pt x="2641013" y="2617022"/>
                    <a:pt x="2773492" y="3362088"/>
                    <a:pt x="2408055" y="39278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ffectLst>
              <a:glow rad="63500">
                <a:schemeClr val="accent1">
                  <a:alpha val="4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0016108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94" y="2594000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37CF064A-C5B4-B821-C80A-2D6AE07C47EC}"/>
              </a:ext>
            </a:extLst>
          </p:cNvPr>
          <p:cNvSpPr/>
          <p:nvPr/>
        </p:nvSpPr>
        <p:spPr>
          <a:xfrm>
            <a:off x="-1647373" y="-4985656"/>
            <a:ext cx="21706115" cy="21176342"/>
          </a:xfrm>
          <a:prstGeom prst="donut">
            <a:avLst>
              <a:gd name="adj" fmla="val 4493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5D29A83-C6C5-613D-E846-DEBDAC8887F9}"/>
              </a:ext>
            </a:extLst>
          </p:cNvPr>
          <p:cNvGrpSpPr/>
          <p:nvPr/>
        </p:nvGrpSpPr>
        <p:grpSpPr>
          <a:xfrm rot="1904125">
            <a:off x="3952493" y="3689480"/>
            <a:ext cx="6443335" cy="4052918"/>
            <a:chOff x="967180" y="2801473"/>
            <a:chExt cx="6380282" cy="4087309"/>
          </a:xfrm>
        </p:grpSpPr>
        <p:pic>
          <p:nvPicPr>
            <p:cNvPr id="17" name="Рисунок 16" descr="Изображение выглядит как свет, цилинд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BBE77B5-9E24-4AC7-09E7-BB2A3438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67180" y="4144648"/>
              <a:ext cx="2945989" cy="2744134"/>
            </a:xfrm>
            <a:prstGeom prst="rect">
              <a:avLst/>
            </a:prstGeom>
          </p:spPr>
        </p:pic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E31ED1C-9BB9-DFF7-3FF9-936B97DE83B8}"/>
                </a:ext>
              </a:extLst>
            </p:cNvPr>
            <p:cNvSpPr/>
            <p:nvPr/>
          </p:nvSpPr>
          <p:spPr>
            <a:xfrm rot="14228571">
              <a:off x="3779479" y="1848586"/>
              <a:ext cx="2615095" cy="4520870"/>
            </a:xfrm>
            <a:custGeom>
              <a:avLst/>
              <a:gdLst>
                <a:gd name="connsiteX0" fmla="*/ 2408055 w 2615095"/>
                <a:gd name="connsiteY0" fmla="*/ 3927895 h 4520870"/>
                <a:gd name="connsiteX1" fmla="*/ 601753 w 2615095"/>
                <a:gd name="connsiteY1" fmla="*/ 4309896 h 4520870"/>
                <a:gd name="connsiteX2" fmla="*/ 207041 w 2615095"/>
                <a:gd name="connsiteY2" fmla="*/ 2506329 h 4520870"/>
                <a:gd name="connsiteX3" fmla="*/ 789607 w 2615095"/>
                <a:gd name="connsiteY3" fmla="*/ 2016734 h 4520870"/>
                <a:gd name="connsiteX4" fmla="*/ 906338 w 2615095"/>
                <a:gd name="connsiteY4" fmla="*/ 1973877 h 4520870"/>
                <a:gd name="connsiteX5" fmla="*/ 1532730 w 2615095"/>
                <a:gd name="connsiteY5" fmla="*/ 0 h 4520870"/>
                <a:gd name="connsiteX6" fmla="*/ 2050111 w 2615095"/>
                <a:gd name="connsiteY6" fmla="*/ 2150776 h 4520870"/>
                <a:gd name="connsiteX7" fmla="*/ 2122219 w 2615095"/>
                <a:gd name="connsiteY7" fmla="*/ 2202644 h 4520870"/>
                <a:gd name="connsiteX8" fmla="*/ 2408055 w 2615095"/>
                <a:gd name="connsiteY8" fmla="*/ 3927895 h 4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5095" h="4520870">
                  <a:moveTo>
                    <a:pt x="2408055" y="3927895"/>
                  </a:moveTo>
                  <a:cubicBezTo>
                    <a:pt x="2018255" y="4531422"/>
                    <a:pt x="1209546" y="4702450"/>
                    <a:pt x="601753" y="4309896"/>
                  </a:cubicBezTo>
                  <a:cubicBezTo>
                    <a:pt x="-6040" y="3917341"/>
                    <a:pt x="-182759" y="3109857"/>
                    <a:pt x="207041" y="2506329"/>
                  </a:cubicBezTo>
                  <a:cubicBezTo>
                    <a:pt x="353216" y="2280006"/>
                    <a:pt x="558299" y="2114504"/>
                    <a:pt x="789607" y="2016734"/>
                  </a:cubicBezTo>
                  <a:lnTo>
                    <a:pt x="906338" y="1973877"/>
                  </a:lnTo>
                  <a:lnTo>
                    <a:pt x="1532730" y="0"/>
                  </a:lnTo>
                  <a:lnTo>
                    <a:pt x="2050111" y="2150776"/>
                  </a:lnTo>
                  <a:lnTo>
                    <a:pt x="2122219" y="2202644"/>
                  </a:lnTo>
                  <a:cubicBezTo>
                    <a:pt x="2641013" y="2617022"/>
                    <a:pt x="2773492" y="3362088"/>
                    <a:pt x="2408055" y="39278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ffectLst>
              <a:glow rad="63500">
                <a:schemeClr val="accent1">
                  <a:alpha val="4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22592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678" y="2664291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37CF064A-C5B4-B821-C80A-2D6AE07C47EC}"/>
              </a:ext>
            </a:extLst>
          </p:cNvPr>
          <p:cNvSpPr/>
          <p:nvPr/>
        </p:nvSpPr>
        <p:spPr>
          <a:xfrm>
            <a:off x="-9935028" y="-6995886"/>
            <a:ext cx="23890514" cy="23622000"/>
          </a:xfrm>
          <a:prstGeom prst="donut">
            <a:avLst>
              <a:gd name="adj" fmla="val 44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5D29A83-C6C5-613D-E846-DEBDAC8887F9}"/>
              </a:ext>
            </a:extLst>
          </p:cNvPr>
          <p:cNvGrpSpPr/>
          <p:nvPr/>
        </p:nvGrpSpPr>
        <p:grpSpPr>
          <a:xfrm rot="1215270">
            <a:off x="-3185339" y="3304369"/>
            <a:ext cx="6343608" cy="4311271"/>
            <a:chOff x="967180" y="2801473"/>
            <a:chExt cx="6380282" cy="4087309"/>
          </a:xfrm>
        </p:grpSpPr>
        <p:pic>
          <p:nvPicPr>
            <p:cNvPr id="17" name="Рисунок 16" descr="Изображение выглядит как свет, цилинд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BBE77B5-9E24-4AC7-09E7-BB2A3438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67180" y="4144648"/>
              <a:ext cx="2945989" cy="2744134"/>
            </a:xfrm>
            <a:prstGeom prst="rect">
              <a:avLst/>
            </a:prstGeom>
          </p:spPr>
        </p:pic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E31ED1C-9BB9-DFF7-3FF9-936B97DE83B8}"/>
                </a:ext>
              </a:extLst>
            </p:cNvPr>
            <p:cNvSpPr/>
            <p:nvPr/>
          </p:nvSpPr>
          <p:spPr>
            <a:xfrm rot="14228571">
              <a:off x="3779479" y="1848586"/>
              <a:ext cx="2615095" cy="4520870"/>
            </a:xfrm>
            <a:custGeom>
              <a:avLst/>
              <a:gdLst>
                <a:gd name="connsiteX0" fmla="*/ 2408055 w 2615095"/>
                <a:gd name="connsiteY0" fmla="*/ 3927895 h 4520870"/>
                <a:gd name="connsiteX1" fmla="*/ 601753 w 2615095"/>
                <a:gd name="connsiteY1" fmla="*/ 4309896 h 4520870"/>
                <a:gd name="connsiteX2" fmla="*/ 207041 w 2615095"/>
                <a:gd name="connsiteY2" fmla="*/ 2506329 h 4520870"/>
                <a:gd name="connsiteX3" fmla="*/ 789607 w 2615095"/>
                <a:gd name="connsiteY3" fmla="*/ 2016734 h 4520870"/>
                <a:gd name="connsiteX4" fmla="*/ 906338 w 2615095"/>
                <a:gd name="connsiteY4" fmla="*/ 1973877 h 4520870"/>
                <a:gd name="connsiteX5" fmla="*/ 1532730 w 2615095"/>
                <a:gd name="connsiteY5" fmla="*/ 0 h 4520870"/>
                <a:gd name="connsiteX6" fmla="*/ 2050111 w 2615095"/>
                <a:gd name="connsiteY6" fmla="*/ 2150776 h 4520870"/>
                <a:gd name="connsiteX7" fmla="*/ 2122219 w 2615095"/>
                <a:gd name="connsiteY7" fmla="*/ 2202644 h 4520870"/>
                <a:gd name="connsiteX8" fmla="*/ 2408055 w 2615095"/>
                <a:gd name="connsiteY8" fmla="*/ 3927895 h 4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5095" h="4520870">
                  <a:moveTo>
                    <a:pt x="2408055" y="3927895"/>
                  </a:moveTo>
                  <a:cubicBezTo>
                    <a:pt x="2018255" y="4531422"/>
                    <a:pt x="1209546" y="4702450"/>
                    <a:pt x="601753" y="4309896"/>
                  </a:cubicBezTo>
                  <a:cubicBezTo>
                    <a:pt x="-6040" y="3917341"/>
                    <a:pt x="-182759" y="3109857"/>
                    <a:pt x="207041" y="2506329"/>
                  </a:cubicBezTo>
                  <a:cubicBezTo>
                    <a:pt x="353216" y="2280006"/>
                    <a:pt x="558299" y="2114504"/>
                    <a:pt x="789607" y="2016734"/>
                  </a:cubicBezTo>
                  <a:lnTo>
                    <a:pt x="906338" y="1973877"/>
                  </a:lnTo>
                  <a:lnTo>
                    <a:pt x="1532730" y="0"/>
                  </a:lnTo>
                  <a:lnTo>
                    <a:pt x="2050111" y="2150776"/>
                  </a:lnTo>
                  <a:lnTo>
                    <a:pt x="2122219" y="2202644"/>
                  </a:lnTo>
                  <a:cubicBezTo>
                    <a:pt x="2641013" y="2617022"/>
                    <a:pt x="2773492" y="3362088"/>
                    <a:pt x="2408055" y="39278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ffectLst>
              <a:glow rad="63500">
                <a:schemeClr val="accent1">
                  <a:alpha val="4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0311851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94" y="2594000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37CF064A-C5B4-B821-C80A-2D6AE07C47EC}"/>
              </a:ext>
            </a:extLst>
          </p:cNvPr>
          <p:cNvSpPr/>
          <p:nvPr/>
        </p:nvSpPr>
        <p:spPr>
          <a:xfrm>
            <a:off x="-7024913" y="-7688659"/>
            <a:ext cx="20240170" cy="19902430"/>
          </a:xfrm>
          <a:prstGeom prst="donut">
            <a:avLst>
              <a:gd name="adj" fmla="val 42663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5D29A83-C6C5-613D-E846-DEBDAC8887F9}"/>
              </a:ext>
            </a:extLst>
          </p:cNvPr>
          <p:cNvGrpSpPr/>
          <p:nvPr/>
        </p:nvGrpSpPr>
        <p:grpSpPr>
          <a:xfrm rot="21008193">
            <a:off x="-3010595" y="1689374"/>
            <a:ext cx="8296032" cy="4919603"/>
            <a:chOff x="967180" y="2801473"/>
            <a:chExt cx="6380282" cy="4087309"/>
          </a:xfrm>
        </p:grpSpPr>
        <p:pic>
          <p:nvPicPr>
            <p:cNvPr id="17" name="Рисунок 16" descr="Изображение выглядит как свет, цилинд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BBE77B5-9E24-4AC7-09E7-BB2A3438E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67180" y="4144648"/>
              <a:ext cx="2945989" cy="2744134"/>
            </a:xfrm>
            <a:prstGeom prst="rect">
              <a:avLst/>
            </a:prstGeom>
          </p:spPr>
        </p:pic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E31ED1C-9BB9-DFF7-3FF9-936B97DE83B8}"/>
                </a:ext>
              </a:extLst>
            </p:cNvPr>
            <p:cNvSpPr/>
            <p:nvPr/>
          </p:nvSpPr>
          <p:spPr>
            <a:xfrm rot="14228571">
              <a:off x="3779479" y="1848586"/>
              <a:ext cx="2615095" cy="4520870"/>
            </a:xfrm>
            <a:custGeom>
              <a:avLst/>
              <a:gdLst>
                <a:gd name="connsiteX0" fmla="*/ 2408055 w 2615095"/>
                <a:gd name="connsiteY0" fmla="*/ 3927895 h 4520870"/>
                <a:gd name="connsiteX1" fmla="*/ 601753 w 2615095"/>
                <a:gd name="connsiteY1" fmla="*/ 4309896 h 4520870"/>
                <a:gd name="connsiteX2" fmla="*/ 207041 w 2615095"/>
                <a:gd name="connsiteY2" fmla="*/ 2506329 h 4520870"/>
                <a:gd name="connsiteX3" fmla="*/ 789607 w 2615095"/>
                <a:gd name="connsiteY3" fmla="*/ 2016734 h 4520870"/>
                <a:gd name="connsiteX4" fmla="*/ 906338 w 2615095"/>
                <a:gd name="connsiteY4" fmla="*/ 1973877 h 4520870"/>
                <a:gd name="connsiteX5" fmla="*/ 1532730 w 2615095"/>
                <a:gd name="connsiteY5" fmla="*/ 0 h 4520870"/>
                <a:gd name="connsiteX6" fmla="*/ 2050111 w 2615095"/>
                <a:gd name="connsiteY6" fmla="*/ 2150776 h 4520870"/>
                <a:gd name="connsiteX7" fmla="*/ 2122219 w 2615095"/>
                <a:gd name="connsiteY7" fmla="*/ 2202644 h 4520870"/>
                <a:gd name="connsiteX8" fmla="*/ 2408055 w 2615095"/>
                <a:gd name="connsiteY8" fmla="*/ 3927895 h 4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15095" h="4520870">
                  <a:moveTo>
                    <a:pt x="2408055" y="3927895"/>
                  </a:moveTo>
                  <a:cubicBezTo>
                    <a:pt x="2018255" y="4531422"/>
                    <a:pt x="1209546" y="4702450"/>
                    <a:pt x="601753" y="4309896"/>
                  </a:cubicBezTo>
                  <a:cubicBezTo>
                    <a:pt x="-6040" y="3917341"/>
                    <a:pt x="-182759" y="3109857"/>
                    <a:pt x="207041" y="2506329"/>
                  </a:cubicBezTo>
                  <a:cubicBezTo>
                    <a:pt x="353216" y="2280006"/>
                    <a:pt x="558299" y="2114504"/>
                    <a:pt x="789607" y="2016734"/>
                  </a:cubicBezTo>
                  <a:lnTo>
                    <a:pt x="906338" y="1973877"/>
                  </a:lnTo>
                  <a:lnTo>
                    <a:pt x="1532730" y="0"/>
                  </a:lnTo>
                  <a:lnTo>
                    <a:pt x="2050111" y="2150776"/>
                  </a:lnTo>
                  <a:lnTo>
                    <a:pt x="2122219" y="2202644"/>
                  </a:lnTo>
                  <a:cubicBezTo>
                    <a:pt x="2641013" y="2617022"/>
                    <a:pt x="2773492" y="3362088"/>
                    <a:pt x="2408055" y="392789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  <a:effectLst>
              <a:glow rad="63500">
                <a:schemeClr val="accent1">
                  <a:alpha val="4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981667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4A6B0C-6582-34DA-9935-5F345686767B}"/>
              </a:ext>
            </a:extLst>
          </p:cNvPr>
          <p:cNvSpPr txBox="1"/>
          <p:nvPr/>
        </p:nvSpPr>
        <p:spPr>
          <a:xfrm>
            <a:off x="4348635" y="230345"/>
            <a:ext cx="3476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“Найди в тени”</a:t>
            </a:r>
          </a:p>
        </p:txBody>
      </p:sp>
      <p:pic>
        <p:nvPicPr>
          <p:cNvPr id="6" name="Рисунок 5" descr="Изображение выглядит как млекопитающее, коза, рог, с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27865F-B375-5C44-D9AF-6D3A8C4DA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" y="3685521"/>
            <a:ext cx="2760650" cy="2760650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рептилия, змея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77B9C7-2DC8-6164-5F56-534CEDB890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94" y="2594000"/>
            <a:ext cx="3429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D3188-5C7B-8241-AE7E-AB7087FD1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56" y="4436178"/>
            <a:ext cx="2421822" cy="242182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Фигурка животного, млекопитающее, мультфильм, ры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7902F-B1A1-59EB-DE98-244594852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78" y="835000"/>
            <a:ext cx="3428571" cy="34285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онтик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C323CB-92F6-2E24-39CC-3E06E0DA5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0" y="491955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372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скусство, красный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3689BB-E22C-1E69-1E59-348813992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367759" y="6170457"/>
            <a:ext cx="687543" cy="6875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306224-F1DB-6041-BC1E-A77B6979EC67}"/>
              </a:ext>
            </a:extLst>
          </p:cNvPr>
          <p:cNvSpPr txBox="1"/>
          <p:nvPr/>
        </p:nvSpPr>
        <p:spPr>
          <a:xfrm>
            <a:off x="4174133" y="300146"/>
            <a:ext cx="4020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latin typeface="Vinque Rg" panose="020E0603000000020003" pitchFamily="34" charset="0"/>
              </a:rPr>
              <a:t>“</a:t>
            </a:r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nque Rg" panose="020E0603000000020003" pitchFamily="34" charset="0"/>
              </a:rPr>
              <a:t>Проговори — открой!”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inque Rg" panose="020E06030000000200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F40E28-CCE2-5F23-59A2-C46475897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3" y="863791"/>
            <a:ext cx="3913536" cy="5870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50603C3-DD4D-12BC-9DAF-9E139A229A72}"/>
              </a:ext>
            </a:extLst>
          </p:cNvPr>
          <p:cNvGrpSpPr/>
          <p:nvPr/>
        </p:nvGrpSpPr>
        <p:grpSpPr>
          <a:xfrm>
            <a:off x="634030" y="884731"/>
            <a:ext cx="1268058" cy="1104612"/>
            <a:chOff x="616584" y="863791"/>
            <a:chExt cx="1268058" cy="110461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6BEF3F4-08EC-4D42-7E28-92EA8070FD8F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3E5BCC-B93E-0B4C-7895-1D2EC469D5E4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ЗА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652E69A-EEB1-EDE8-AACF-3B926B08419C}"/>
              </a:ext>
            </a:extLst>
          </p:cNvPr>
          <p:cNvGrpSpPr/>
          <p:nvPr/>
        </p:nvGrpSpPr>
        <p:grpSpPr>
          <a:xfrm>
            <a:off x="1943395" y="884731"/>
            <a:ext cx="1268058" cy="1104612"/>
            <a:chOff x="616584" y="863791"/>
            <a:chExt cx="1268058" cy="1104612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BDB883A-D3DC-421D-0EED-36D8A29A63A1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C17713-B128-AB34-FDC7-99BB713DA847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ЗО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CA79D23-858C-F48D-5A31-BAB62ED420D1}"/>
              </a:ext>
            </a:extLst>
          </p:cNvPr>
          <p:cNvGrpSpPr/>
          <p:nvPr/>
        </p:nvGrpSpPr>
        <p:grpSpPr>
          <a:xfrm>
            <a:off x="3262061" y="884731"/>
            <a:ext cx="1268058" cy="1104612"/>
            <a:chOff x="616584" y="863791"/>
            <a:chExt cx="1268058" cy="110461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25842C21-9AEF-5C6A-C366-A75126225208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B8298C-C4E2-1FEA-E9DD-0411984F2797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ЗУ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13602D6-C2B1-BD49-C287-9213EC17CEE8}"/>
              </a:ext>
            </a:extLst>
          </p:cNvPr>
          <p:cNvGrpSpPr/>
          <p:nvPr/>
        </p:nvGrpSpPr>
        <p:grpSpPr>
          <a:xfrm>
            <a:off x="638680" y="2046603"/>
            <a:ext cx="1268058" cy="1104612"/>
            <a:chOff x="616584" y="863791"/>
            <a:chExt cx="1268058" cy="1104612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CC7827C3-F027-C15C-D4C9-8D51B22041C7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ACCA96-9B0D-EEB7-4753-C792CFE3BD0D}"/>
                </a:ext>
              </a:extLst>
            </p:cNvPr>
            <p:cNvSpPr txBox="1"/>
            <p:nvPr/>
          </p:nvSpPr>
          <p:spPr>
            <a:xfrm>
              <a:off x="633322" y="1008512"/>
              <a:ext cx="12466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ЗЫ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916CDAB-5741-B4F1-D915-F6085717EA44}"/>
              </a:ext>
            </a:extLst>
          </p:cNvPr>
          <p:cNvGrpSpPr/>
          <p:nvPr/>
        </p:nvGrpSpPr>
        <p:grpSpPr>
          <a:xfrm>
            <a:off x="1966378" y="2031360"/>
            <a:ext cx="1268058" cy="1104612"/>
            <a:chOff x="616584" y="863791"/>
            <a:chExt cx="1268058" cy="1104612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C90A28E8-33A8-A3B2-5E58-A348E18BEF5E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204D8F-7CAB-732E-1B65-C66CA9ED30F7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ЗЭ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98D5DF0-E602-062B-69F9-582146F78050}"/>
              </a:ext>
            </a:extLst>
          </p:cNvPr>
          <p:cNvGrpSpPr/>
          <p:nvPr/>
        </p:nvGrpSpPr>
        <p:grpSpPr>
          <a:xfrm>
            <a:off x="3275775" y="2031360"/>
            <a:ext cx="1268058" cy="1104612"/>
            <a:chOff x="616584" y="863791"/>
            <a:chExt cx="1268058" cy="1104612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A4F06F3E-D551-5C94-18E8-F2C99879FEC5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33E125-B7BB-B822-A167-ABE48B555E0F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ЗА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6BA36606-E6F2-A0C4-45D3-79AEAA429E77}"/>
              </a:ext>
            </a:extLst>
          </p:cNvPr>
          <p:cNvGrpSpPr/>
          <p:nvPr/>
        </p:nvGrpSpPr>
        <p:grpSpPr>
          <a:xfrm>
            <a:off x="634030" y="3190583"/>
            <a:ext cx="1268058" cy="1104612"/>
            <a:chOff x="616584" y="863791"/>
            <a:chExt cx="1268058" cy="1104612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96038F3-8AA7-DDF1-50C2-6BACCB81D2AD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2C86D91-CDBA-5A24-9BF4-9E12D38EF706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УЗ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B7EFFAF-60DE-BCB7-67CF-1029BE30F1C3}"/>
              </a:ext>
            </a:extLst>
          </p:cNvPr>
          <p:cNvGrpSpPr/>
          <p:nvPr/>
        </p:nvGrpSpPr>
        <p:grpSpPr>
          <a:xfrm>
            <a:off x="1966378" y="3190818"/>
            <a:ext cx="1268058" cy="1104612"/>
            <a:chOff x="616584" y="863791"/>
            <a:chExt cx="1268058" cy="1104612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F4AE03B8-E35C-B096-093A-AC157EE653FF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CA83C7-491F-06DE-0204-6A006406DA2E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ОЗ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423AEBAF-BC6A-45DB-63A7-7DEA9EEAA8DC}"/>
              </a:ext>
            </a:extLst>
          </p:cNvPr>
          <p:cNvGrpSpPr/>
          <p:nvPr/>
        </p:nvGrpSpPr>
        <p:grpSpPr>
          <a:xfrm>
            <a:off x="3303243" y="3183195"/>
            <a:ext cx="1268058" cy="1104612"/>
            <a:chOff x="616584" y="863791"/>
            <a:chExt cx="1268058" cy="1104612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D3613498-579C-963A-351E-30AB6FF47CAE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5D1BB6-3ED3-5F21-64F6-B5348F996816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ЭЗ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44C26C18-77CE-E70C-9D1E-BEBCC6285FAA}"/>
              </a:ext>
            </a:extLst>
          </p:cNvPr>
          <p:cNvGrpSpPr/>
          <p:nvPr/>
        </p:nvGrpSpPr>
        <p:grpSpPr>
          <a:xfrm>
            <a:off x="638680" y="4356923"/>
            <a:ext cx="1268058" cy="1104612"/>
            <a:chOff x="616584" y="863791"/>
            <a:chExt cx="1268058" cy="1104612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1CF34818-9674-A3EB-E0AF-5AD98DA22250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FCB6608-49C2-81BA-40B0-B52CA6ECB707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ЗА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A3A39970-F961-D6A9-FDE5-6E038A5B4917}"/>
              </a:ext>
            </a:extLst>
          </p:cNvPr>
          <p:cNvGrpSpPr/>
          <p:nvPr/>
        </p:nvGrpSpPr>
        <p:grpSpPr>
          <a:xfrm>
            <a:off x="1974524" y="4376259"/>
            <a:ext cx="1268058" cy="1104612"/>
            <a:chOff x="616584" y="863791"/>
            <a:chExt cx="1268058" cy="1104612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BE568ED5-1FBD-B70E-C340-A0155679B292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0BDF96-9D3E-E008-E885-A8657DA7A76A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ЗУ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6A69A7B-3FFC-2A06-2B0E-B9830AE7DE42}"/>
              </a:ext>
            </a:extLst>
          </p:cNvPr>
          <p:cNvGrpSpPr/>
          <p:nvPr/>
        </p:nvGrpSpPr>
        <p:grpSpPr>
          <a:xfrm>
            <a:off x="3303243" y="4356923"/>
            <a:ext cx="1275865" cy="1104612"/>
            <a:chOff x="616584" y="863791"/>
            <a:chExt cx="1275865" cy="1104612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FFF21FA1-2172-4F36-0D84-D68561A0B7A5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5079D8-F3C9-E8F6-3F93-2A12482B93DE}"/>
                </a:ext>
              </a:extLst>
            </p:cNvPr>
            <p:cNvSpPr txBox="1"/>
            <p:nvPr/>
          </p:nvSpPr>
          <p:spPr>
            <a:xfrm>
              <a:off x="684055" y="977221"/>
              <a:ext cx="12083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ЗЫ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D8057FCC-5586-A451-3E30-8CDEE2D08FDB}"/>
              </a:ext>
            </a:extLst>
          </p:cNvPr>
          <p:cNvGrpSpPr/>
          <p:nvPr/>
        </p:nvGrpSpPr>
        <p:grpSpPr>
          <a:xfrm>
            <a:off x="644158" y="5529151"/>
            <a:ext cx="1299237" cy="1104612"/>
            <a:chOff x="616584" y="863791"/>
            <a:chExt cx="1299237" cy="1104612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BA0B3E8D-C946-FA5E-D0FB-E0D698DA7360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A7A8210-DF93-B11C-2938-E71239BDDFC0}"/>
                </a:ext>
              </a:extLst>
            </p:cNvPr>
            <p:cNvSpPr txBox="1"/>
            <p:nvPr/>
          </p:nvSpPr>
          <p:spPr>
            <a:xfrm>
              <a:off x="684055" y="977221"/>
              <a:ext cx="12317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ЫЗ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3992678B-C3A9-6E1E-DE51-9A94AC3B62AC}"/>
              </a:ext>
            </a:extLst>
          </p:cNvPr>
          <p:cNvGrpSpPr/>
          <p:nvPr/>
        </p:nvGrpSpPr>
        <p:grpSpPr>
          <a:xfrm>
            <a:off x="1953109" y="5537586"/>
            <a:ext cx="1268058" cy="1104612"/>
            <a:chOff x="616584" y="863791"/>
            <a:chExt cx="1268058" cy="1104612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EA819CEA-63CE-7F43-9F86-CFF6FBCD8450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D63FA1-DE8A-8DD6-12FD-DCF2E0EF064B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ОЗ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64100D2-6FC5-12AB-C2DC-C3286A6F2375}"/>
              </a:ext>
            </a:extLst>
          </p:cNvPr>
          <p:cNvGrpSpPr/>
          <p:nvPr/>
        </p:nvGrpSpPr>
        <p:grpSpPr>
          <a:xfrm>
            <a:off x="3289488" y="5537586"/>
            <a:ext cx="1268058" cy="1104612"/>
            <a:chOff x="616584" y="863791"/>
            <a:chExt cx="1268058" cy="1104612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C63A3F1B-CE2B-96AD-5DC0-308AA4F7AD9F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4EAA64-89E3-4D00-CBEE-C9BC9223D8B8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АЗ</a:t>
              </a:r>
            </a:p>
          </p:txBody>
        </p:sp>
      </p:grpSp>
      <p:pic>
        <p:nvPicPr>
          <p:cNvPr id="55" name="Рисунок 54" descr="Изображение выглядит как мультфильм, Человеческое лицо, игрушк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DA471D-1B8C-244E-153A-1F0350A8A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26" y="823366"/>
            <a:ext cx="3940487" cy="5910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358A2EF-F093-1F5C-4167-035B3CF4DBC2}"/>
              </a:ext>
            </a:extLst>
          </p:cNvPr>
          <p:cNvGrpSpPr/>
          <p:nvPr/>
        </p:nvGrpSpPr>
        <p:grpSpPr>
          <a:xfrm>
            <a:off x="6816829" y="875057"/>
            <a:ext cx="1268058" cy="1104612"/>
            <a:chOff x="616584" y="863791"/>
            <a:chExt cx="1268058" cy="1104612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A9CB2BB2-694D-B633-520D-DAAF1838756D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C534EA-A8AB-9B8E-A1F4-7BAFF442F636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ЗЯ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D7573BE9-9D12-D1C7-1F78-BEB3AECBE5A4}"/>
              </a:ext>
            </a:extLst>
          </p:cNvPr>
          <p:cNvGrpSpPr/>
          <p:nvPr/>
        </p:nvGrpSpPr>
        <p:grpSpPr>
          <a:xfrm>
            <a:off x="8161202" y="875057"/>
            <a:ext cx="1268058" cy="1104612"/>
            <a:chOff x="616584" y="863791"/>
            <a:chExt cx="1268058" cy="1104612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73149A2A-68BB-42FD-AB48-F58098C586B4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A3159B6-71DE-3820-34BF-7FB6672AEEE8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ЗИ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313CFF8A-FD24-A88E-5374-F0DAF904B67E}"/>
              </a:ext>
            </a:extLst>
          </p:cNvPr>
          <p:cNvGrpSpPr/>
          <p:nvPr/>
        </p:nvGrpSpPr>
        <p:grpSpPr>
          <a:xfrm>
            <a:off x="9496731" y="869532"/>
            <a:ext cx="1268058" cy="1104612"/>
            <a:chOff x="616584" y="863791"/>
            <a:chExt cx="1268058" cy="1104612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E77DAA2-D0D8-3AF8-5A51-BEA9302A8B97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44BC018-5A24-88E3-2058-C5C578D6E19E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ЗЕ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1E4FEBE8-9A3E-9458-A427-86A0F7F2BDBE}"/>
              </a:ext>
            </a:extLst>
          </p:cNvPr>
          <p:cNvGrpSpPr/>
          <p:nvPr/>
        </p:nvGrpSpPr>
        <p:grpSpPr>
          <a:xfrm>
            <a:off x="6798712" y="2046603"/>
            <a:ext cx="1334029" cy="1104612"/>
            <a:chOff x="616584" y="863791"/>
            <a:chExt cx="1334029" cy="1104612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1C980938-A091-ED1E-8989-D3EA846661A5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EDB9F32-2F7E-4E68-B2F5-E739241F18A5}"/>
                </a:ext>
              </a:extLst>
            </p:cNvPr>
            <p:cNvSpPr txBox="1"/>
            <p:nvPr/>
          </p:nvSpPr>
          <p:spPr>
            <a:xfrm>
              <a:off x="684055" y="977221"/>
              <a:ext cx="126655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ЗЮ</a:t>
              </a: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3B3C67CB-F806-6FD2-7830-76F6CC8791F4}"/>
              </a:ext>
            </a:extLst>
          </p:cNvPr>
          <p:cNvGrpSpPr/>
          <p:nvPr/>
        </p:nvGrpSpPr>
        <p:grpSpPr>
          <a:xfrm>
            <a:off x="8161202" y="2031360"/>
            <a:ext cx="1268058" cy="1104612"/>
            <a:chOff x="616584" y="863791"/>
            <a:chExt cx="1268058" cy="1104612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5E68DCAB-67B2-8485-5D85-D995CC23A482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1EC29F-733F-02EA-8B9D-1EF80E1030BC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ЗЁ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B61491AE-39DD-7F23-7C52-934CC197AE9D}"/>
              </a:ext>
            </a:extLst>
          </p:cNvPr>
          <p:cNvGrpSpPr/>
          <p:nvPr/>
        </p:nvGrpSpPr>
        <p:grpSpPr>
          <a:xfrm>
            <a:off x="9496731" y="2046603"/>
            <a:ext cx="1268058" cy="1104612"/>
            <a:chOff x="616584" y="863791"/>
            <a:chExt cx="1268058" cy="1104612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4E9FDB9A-F5CC-6973-8F04-EF1479E81BA0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3A69989-612F-3F9B-3E56-F59CBDD079EB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ЗЯ</a:t>
              </a:r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FE144E96-C341-7F3E-0F1E-614D57B4896D}"/>
              </a:ext>
            </a:extLst>
          </p:cNvPr>
          <p:cNvGrpSpPr/>
          <p:nvPr/>
        </p:nvGrpSpPr>
        <p:grpSpPr>
          <a:xfrm>
            <a:off x="6821070" y="3226425"/>
            <a:ext cx="1268058" cy="1104612"/>
            <a:chOff x="616584" y="863791"/>
            <a:chExt cx="1268058" cy="1104612"/>
          </a:xfrm>
        </p:grpSpPr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68107F31-84A5-2D5D-19BB-5EBC88483E6A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43A820C-4D04-DA27-4DCF-EFA7F8AD12CF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ЗИ</a:t>
              </a: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DB534C9E-94D1-5AC2-8A59-1F8249FE6318}"/>
              </a:ext>
            </a:extLst>
          </p:cNvPr>
          <p:cNvGrpSpPr/>
          <p:nvPr/>
        </p:nvGrpSpPr>
        <p:grpSpPr>
          <a:xfrm>
            <a:off x="8162702" y="3220122"/>
            <a:ext cx="1268058" cy="1104612"/>
            <a:chOff x="616584" y="863791"/>
            <a:chExt cx="1268058" cy="1104612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A62C38C3-11A1-35F1-E9B9-C2B2D8B3249B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47D46E-BE66-BB8D-5194-C14686801C09}"/>
                </a:ext>
              </a:extLst>
            </p:cNvPr>
            <p:cNvSpPr txBox="1"/>
            <p:nvPr/>
          </p:nvSpPr>
          <p:spPr>
            <a:xfrm>
              <a:off x="684055" y="977221"/>
              <a:ext cx="11168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ЗЯ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B4377F1E-C1B7-A1EF-EC4E-B258AD12E470}"/>
              </a:ext>
            </a:extLst>
          </p:cNvPr>
          <p:cNvGrpSpPr/>
          <p:nvPr/>
        </p:nvGrpSpPr>
        <p:grpSpPr>
          <a:xfrm>
            <a:off x="9496731" y="3220122"/>
            <a:ext cx="1329755" cy="1104612"/>
            <a:chOff x="616584" y="863791"/>
            <a:chExt cx="1329755" cy="1104612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79847F88-DB5A-22D1-1F8B-176BBC683EF4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77CACF6-DFAF-C55B-24C7-8BD685AD8D9B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ЗЮ</a:t>
              </a:r>
            </a:p>
          </p:txBody>
        </p: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625599BF-0819-12E3-FBFA-2B5B4E2DBDF8}"/>
              </a:ext>
            </a:extLst>
          </p:cNvPr>
          <p:cNvGrpSpPr/>
          <p:nvPr/>
        </p:nvGrpSpPr>
        <p:grpSpPr>
          <a:xfrm>
            <a:off x="6820233" y="4391990"/>
            <a:ext cx="1329755" cy="1104612"/>
            <a:chOff x="616584" y="863791"/>
            <a:chExt cx="1329755" cy="1104612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470E5CF7-6191-D549-AA89-D873C6093CA1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C2F3D3A-BDC2-5472-F3F4-DABABA2C80DC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ЗЯ</a:t>
              </a: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4E2515A5-0A36-6D5B-7599-3AA8E042B727}"/>
              </a:ext>
            </a:extLst>
          </p:cNvPr>
          <p:cNvGrpSpPr/>
          <p:nvPr/>
        </p:nvGrpSpPr>
        <p:grpSpPr>
          <a:xfrm>
            <a:off x="8161202" y="4396398"/>
            <a:ext cx="1329755" cy="1104612"/>
            <a:chOff x="616584" y="863791"/>
            <a:chExt cx="1329755" cy="1104612"/>
          </a:xfrm>
        </p:grpSpPr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F88721B2-9BCA-A5BC-9C1E-FD1A784F5DE9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14E1F01-A5B7-87B7-D198-EBF45595EB1E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ЗЁ</a:t>
              </a: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B19ED1C5-DCD1-0ADF-4DF0-4F7B7696E9A6}"/>
              </a:ext>
            </a:extLst>
          </p:cNvPr>
          <p:cNvGrpSpPr/>
          <p:nvPr/>
        </p:nvGrpSpPr>
        <p:grpSpPr>
          <a:xfrm>
            <a:off x="9498764" y="4376650"/>
            <a:ext cx="1329755" cy="1104612"/>
            <a:chOff x="616584" y="863791"/>
            <a:chExt cx="1329755" cy="1104612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5104ABB8-6EE2-EA64-D848-3F7D13487463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ED44DFF-8701-D240-26B4-B6AF32312052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ЗИ</a:t>
              </a: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61EC315E-A5E6-C7CC-AB42-697224524C3C}"/>
              </a:ext>
            </a:extLst>
          </p:cNvPr>
          <p:cNvGrpSpPr/>
          <p:nvPr/>
        </p:nvGrpSpPr>
        <p:grpSpPr>
          <a:xfrm>
            <a:off x="6839853" y="5564703"/>
            <a:ext cx="1329755" cy="1104612"/>
            <a:chOff x="616584" y="863791"/>
            <a:chExt cx="1329755" cy="1104612"/>
          </a:xfrm>
        </p:grpSpPr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81DD3D91-81ED-1A70-E83C-73335E7E47DA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1E31591-0256-A0D3-00D1-39E02C79A365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ЗЁ</a:t>
              </a:r>
            </a:p>
          </p:txBody>
        </p:sp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2B13647-D157-B132-8A1F-2B02ACEAB199}"/>
              </a:ext>
            </a:extLst>
          </p:cNvPr>
          <p:cNvGrpSpPr/>
          <p:nvPr/>
        </p:nvGrpSpPr>
        <p:grpSpPr>
          <a:xfrm>
            <a:off x="8195466" y="5560767"/>
            <a:ext cx="1329755" cy="1104612"/>
            <a:chOff x="616584" y="863791"/>
            <a:chExt cx="1329755" cy="1104612"/>
          </a:xfrm>
        </p:grpSpPr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D7E930F0-6205-9BD6-E859-87DA860FE02E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98F4D6A-27A5-DE35-B346-D473697CEBC1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ЗЮ</a:t>
              </a:r>
            </a:p>
          </p:txBody>
        </p:sp>
      </p:grp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5107176B-DF0F-66FA-94E1-9839F2C3BE17}"/>
              </a:ext>
            </a:extLst>
          </p:cNvPr>
          <p:cNvGrpSpPr/>
          <p:nvPr/>
        </p:nvGrpSpPr>
        <p:grpSpPr>
          <a:xfrm>
            <a:off x="9516697" y="5564703"/>
            <a:ext cx="1329755" cy="1104612"/>
            <a:chOff x="616584" y="863791"/>
            <a:chExt cx="1329755" cy="1104612"/>
          </a:xfrm>
        </p:grpSpPr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ACC79C87-F243-A8E9-6DED-5357775EDA7D}"/>
                </a:ext>
              </a:extLst>
            </p:cNvPr>
            <p:cNvSpPr/>
            <p:nvPr/>
          </p:nvSpPr>
          <p:spPr>
            <a:xfrm>
              <a:off x="616584" y="863791"/>
              <a:ext cx="1268058" cy="110461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FD91A13-58A2-9E93-9AAC-6D07E868DB21}"/>
                </a:ext>
              </a:extLst>
            </p:cNvPr>
            <p:cNvSpPr txBox="1"/>
            <p:nvPr/>
          </p:nvSpPr>
          <p:spPr>
            <a:xfrm>
              <a:off x="684054" y="977221"/>
              <a:ext cx="12622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rgbClr val="FFFF00"/>
                  </a:solidFill>
                  <a:latin typeface="Vinque Rg" panose="020E0603000000020003" pitchFamily="34" charset="0"/>
                </a:rPr>
                <a:t>ЗЕ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148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DC1E2E-D983-22EA-1E9F-D1C36896C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49" y="96644"/>
            <a:ext cx="1187273" cy="1187273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46E154E-414F-6E50-63E3-AD07BAD5008B}"/>
              </a:ext>
            </a:extLst>
          </p:cNvPr>
          <p:cNvGrpSpPr/>
          <p:nvPr/>
        </p:nvGrpSpPr>
        <p:grpSpPr>
          <a:xfrm>
            <a:off x="2799041" y="156906"/>
            <a:ext cx="4296133" cy="3549553"/>
            <a:chOff x="6096000" y="2615032"/>
            <a:chExt cx="3280541" cy="2977230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936D806-9318-5503-A7D4-BB9F68BB3E02}"/>
                </a:ext>
              </a:extLst>
            </p:cNvPr>
            <p:cNvGrpSpPr/>
            <p:nvPr/>
          </p:nvGrpSpPr>
          <p:grpSpPr>
            <a:xfrm flipH="1">
              <a:off x="6096000" y="2615032"/>
              <a:ext cx="3280541" cy="2977230"/>
              <a:chOff x="3827833" y="0"/>
              <a:chExt cx="3959924" cy="3429000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AC0810E2-51C5-C0C8-E4E4-11DE5BDE4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astelsSmoot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27" t="6940" r="17527"/>
              <a:stretch/>
            </p:blipFill>
            <p:spPr>
              <a:xfrm>
                <a:off x="3827833" y="0"/>
                <a:ext cx="3959924" cy="3429000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4BFC5B-4755-D75B-0618-EFFBC850552D}"/>
                  </a:ext>
                </a:extLst>
              </p:cNvPr>
              <p:cNvSpPr txBox="1"/>
              <p:nvPr/>
            </p:nvSpPr>
            <p:spPr>
              <a:xfrm>
                <a:off x="4795421" y="583707"/>
                <a:ext cx="26011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0A17DAF-071C-F460-33AF-F4BAA08FEF7D}"/>
                </a:ext>
              </a:extLst>
            </p:cNvPr>
            <p:cNvSpPr txBox="1"/>
            <p:nvPr/>
          </p:nvSpPr>
          <p:spPr>
            <a:xfrm>
              <a:off x="6319527" y="3136136"/>
              <a:ext cx="2355969" cy="16263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Vinque Rg" panose="020E0603000000020003" pitchFamily="34" charset="0"/>
                </a:rPr>
                <a:t>Ты справился со всеми заданиями! Звук З покорён! Возьми мой амулет — теперь ты настоящий владелец чистого звука!</a:t>
              </a:r>
            </a:p>
          </p:txBody>
        </p:sp>
      </p:grpSp>
      <p:pic>
        <p:nvPicPr>
          <p:cNvPr id="5" name="Рисунок 4" descr="Изображение выглядит как Человеческое лицо, кукла, человек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9BFC10-339E-6752-77C1-6863DC194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105" y="0"/>
            <a:ext cx="45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148</Words>
  <Application>Microsoft Office PowerPoint</Application>
  <PresentationFormat>Широкоэкранный</PresentationFormat>
  <Paragraphs>42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Comic Sans MS</vt:lpstr>
      <vt:lpstr>Vinque Rg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2025-11-17T10:19:35Z</dcterms:created>
  <dcterms:modified xsi:type="dcterms:W3CDTF">2025-11-17T12:49:59Z</dcterms:modified>
</cp:coreProperties>
</file>