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79F"/>
    <a:srgbClr val="8E6724"/>
    <a:srgbClr val="EAA987"/>
    <a:srgbClr val="FEF2E7"/>
    <a:srgbClr val="FBBA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34232-72FF-D0CD-DA9A-13D59AB6D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45248E-4644-7DAE-8FD0-AB462FF18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F84F9B-BBD8-CCD4-6AD1-FD97A029A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3577E3-FBB7-F56D-B7CF-B731244BC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95B6C-214C-A850-2384-199434853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878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E082D9-E212-F781-AAA4-23D7716C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D85832-665E-EEF5-BD39-FEEE0FA1E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1EBA5-D7F5-3133-9901-56F35A6B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7CC3E3-A932-3985-FC88-852FAAE77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7E6B6A-D357-1E17-2EE6-0B79E11FC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00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6331E-DEB5-FCA6-31BE-53F3EB3C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F722D6-35BF-B380-F7FA-43A9A3B72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D8933A-0436-ADAF-392B-41133C39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1492BD-00B5-1BC0-1CCA-A049E313F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E150CD-DEB5-02F8-AF06-FAFD29B00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30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F5118-96A4-81F6-9C1D-EC1505B0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4D8B29-6BF8-D555-8149-4743E85ED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299A91-9357-E549-C4AB-9FCA79AB2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C1E1BA-7F3C-B19B-02E3-2F6AB793B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D8076E-9237-C832-155C-89AECF23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EC7C52-515A-99BA-9DBC-9DBCAE1A5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8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C74E3-176F-3367-8730-9505D98C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6F47E1-F4CC-E812-7CD2-C3C345954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BA1433-CBF9-ECDD-7763-36DD57AA6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B8D03DB-F3A5-43C9-9E63-B9D73F46E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AFE441B-8E7A-EBC7-D12C-3EF60148FD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54ED6D-3669-B984-ECA4-3D7CCA73F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F97357-FFA6-5AA7-160D-7583218D1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6DCBC9-977B-50AE-C9BA-27E7CBB8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24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F0409-E261-51EB-8B3D-EA94D925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457220-D8B0-E0F4-5ACE-0B201F185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B3A9CA-63BD-F0FE-2AD8-D310A0C9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1E34BF-6733-5939-6CE2-5B41F8AF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229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55BFB2A-1F11-2A9C-61D8-93296377D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80E700-4EFD-3841-A33F-E5AF24768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788CAD-6AB8-BF41-7699-26BC7E0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0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F238B-8209-DC65-C69D-9A83FA066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895336-2820-0B40-528C-B05FF4AB3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A5E3A4-604C-FC75-1813-42F3A5D22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CFDD3E-B512-0FC2-8EBE-9F9F527E8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165B80-E6D9-3250-A25F-97E146C2D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8274D1-5303-E2E7-0D04-F18447FA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257502-F963-E258-DC4A-2145D8B5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E684BA0-8796-FFC2-5759-FA491A9797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5F3979F-D79B-C548-1300-A14B0E559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B7F669-16A2-4AAA-EC29-EB2364496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8083C7-3DE8-6AC0-A3CD-63B769B7C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724D9-1E8A-350F-2356-99245ABB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14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0B323-DB49-EBE8-2D63-AFC92934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B53F13-0B0D-58FE-7A89-8C9BBBA9A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DDD65B-B667-BD9C-BC2B-5D3669EBD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47EE4-9E25-3B32-8CB8-D684A1991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917E23-BB28-D07E-1EF3-5E62245C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87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3FE585-BB0E-E1AF-58BA-1AC7288E6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818154-6090-5228-A5BE-0035F8709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77A605-DB41-BFCE-3B4D-3ED92D99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4E5FEA-894E-82DA-97C5-BB0F618A5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81F3C4-1B8F-636D-9B8E-C8A9A864B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32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788E34-8047-D68C-885A-E5F210B74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032F1E-DFF0-6B86-A4D5-0C42F9E55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13F245-766D-1A8D-4DA3-F94310CB4D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B15A01-4C24-4D0F-A303-A8B48955860B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B0EF54-A87A-0944-3211-7C8F75068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EA7639-CD0A-B528-62C5-14242607D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D84AC-052C-4141-B8C4-B8E1E0C07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3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9" name="Рисунок 8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65C96E-CD26-A977-ECB0-6AE3510FC3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026" y="2216779"/>
            <a:ext cx="4033947" cy="40339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20CAE2-F181-6946-9B8B-EB2CA58F6731}"/>
              </a:ext>
            </a:extLst>
          </p:cNvPr>
          <p:cNvSpPr txBox="1"/>
          <p:nvPr/>
        </p:nvSpPr>
        <p:spPr>
          <a:xfrm>
            <a:off x="3301612" y="293166"/>
            <a:ext cx="5737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EAA987"/>
                </a:solidFill>
                <a:effectLst>
                  <a:glow rad="127000">
                    <a:srgbClr val="FEF2E7"/>
                  </a:glow>
                </a:effectLst>
                <a:latin typeface="Gnocchi" panose="02000500000000000000" pitchFamily="2" charset="0"/>
              </a:rPr>
              <a:t>АРТИКУЛЯЦИОННАЯ ГИМНАСТИКА «УТОЧКА»</a:t>
            </a:r>
          </a:p>
        </p:txBody>
      </p:sp>
      <p:pic>
        <p:nvPicPr>
          <p:cNvPr id="12" name="Рисунок 11" descr="Лента, привязанная на ваш клон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18EE7F-5C0D-4CA3-2B61-AC0354A60F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13762" y="6179762"/>
            <a:ext cx="678238" cy="678238"/>
          </a:xfrm>
          <a:prstGeom prst="rect">
            <a:avLst/>
          </a:prstGeom>
        </p:spPr>
      </p:pic>
      <p:pic>
        <p:nvPicPr>
          <p:cNvPr id="13" name="keys-of-moon-spring-flowers">
            <a:hlinkClick r:id="" action="ppaction://media"/>
            <a:extLst>
              <a:ext uri="{FF2B5EF4-FFF2-40B4-BE49-F238E27FC236}">
                <a16:creationId xmlns:a16="http://schemas.microsoft.com/office/drawing/2014/main" id="{B2471BC3-0ABD-CC5D-240F-84A29A67C4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8134" y="29316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64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2" name="Рисунок 1" descr="Лента, привязанная на ваш клон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2F1FC6-BE4F-64B1-7BF7-1A3C87920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3762" y="6179762"/>
            <a:ext cx="678238" cy="678238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369BA8-1A0F-1441-AFC8-8DFD927C9152}"/>
              </a:ext>
            </a:extLst>
          </p:cNvPr>
          <p:cNvGrpSpPr/>
          <p:nvPr/>
        </p:nvGrpSpPr>
        <p:grpSpPr>
          <a:xfrm>
            <a:off x="1796226" y="1401265"/>
            <a:ext cx="4299774" cy="4055469"/>
            <a:chOff x="1354149" y="1263408"/>
            <a:chExt cx="4299774" cy="4055469"/>
          </a:xfrm>
        </p:grpSpPr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BB6B6196-E4B5-75CC-3E2A-D8160190C2F4}"/>
                </a:ext>
              </a:extLst>
            </p:cNvPr>
            <p:cNvSpPr/>
            <p:nvPr/>
          </p:nvSpPr>
          <p:spPr>
            <a:xfrm>
              <a:off x="1354149" y="1263408"/>
              <a:ext cx="4299774" cy="405546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rgbClr val="F1D79F">
                  <a:alpha val="60000"/>
                </a:srgb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 descr="Изображение выглядит как игрушка, Мягкая игрушка, Фигурка животного, плюш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ED038FA-DFA8-C7FC-0A64-54761FB7A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7334" y="1354440"/>
              <a:ext cx="3873403" cy="3873403"/>
            </a:xfrm>
            <a:prstGeom prst="rect">
              <a:avLst/>
            </a:prstGeom>
          </p:spPr>
        </p:pic>
      </p:grpSp>
      <p:pic>
        <p:nvPicPr>
          <p:cNvPr id="8" name="Рисунок 7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44ED8B-1B69-4B40-8861-64536AF135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21" y="2000394"/>
            <a:ext cx="4033947" cy="403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6261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2" name="Рисунок 1" descr="Лента, привязанная на ваш клон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2F1FC6-BE4F-64B1-7BF7-1A3C87920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3762" y="6179762"/>
            <a:ext cx="678238" cy="67823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3F5E854-73F8-E414-CADB-B6A6A2861F18}"/>
              </a:ext>
            </a:extLst>
          </p:cNvPr>
          <p:cNvGrpSpPr/>
          <p:nvPr/>
        </p:nvGrpSpPr>
        <p:grpSpPr>
          <a:xfrm>
            <a:off x="1796226" y="1401265"/>
            <a:ext cx="4299774" cy="4055469"/>
            <a:chOff x="1796226" y="1401265"/>
            <a:chExt cx="4299774" cy="4055469"/>
          </a:xfrm>
        </p:grpSpPr>
        <p:sp>
          <p:nvSpPr>
            <p:cNvPr id="4" name="Блок-схема: узел 3">
              <a:extLst>
                <a:ext uri="{FF2B5EF4-FFF2-40B4-BE49-F238E27FC236}">
                  <a16:creationId xmlns:a16="http://schemas.microsoft.com/office/drawing/2014/main" id="{E1DECA2F-89FD-1E91-8831-0C9742C116FC}"/>
                </a:ext>
              </a:extLst>
            </p:cNvPr>
            <p:cNvSpPr/>
            <p:nvPr/>
          </p:nvSpPr>
          <p:spPr>
            <a:xfrm>
              <a:off x="1796226" y="1401265"/>
              <a:ext cx="4299774" cy="405546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rgbClr val="F1D79F">
                  <a:alpha val="60000"/>
                </a:srgb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 descr="Изображение выглядит как игрушка, мишка, ткань, фарширован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55D4828-2DD2-6421-62A7-B1F1E9CAC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4981" y="1467867"/>
              <a:ext cx="3922264" cy="3922264"/>
            </a:xfrm>
            <a:prstGeom prst="rect">
              <a:avLst/>
            </a:prstGeom>
          </p:spPr>
        </p:pic>
      </p:grpSp>
      <p:pic>
        <p:nvPicPr>
          <p:cNvPr id="10" name="Рисунок 9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C82D9E-3C7C-EDA5-A1DF-A7294C1C64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21" y="2000394"/>
            <a:ext cx="4033947" cy="403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92829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2" name="Рисунок 1" descr="Лента, привязанная на ваш клон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2F1FC6-BE4F-64B1-7BF7-1A3C87920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3762" y="6179762"/>
            <a:ext cx="678238" cy="67823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4CAF4E2-8920-01BE-D0E2-AE463C94B84D}"/>
              </a:ext>
            </a:extLst>
          </p:cNvPr>
          <p:cNvGrpSpPr/>
          <p:nvPr/>
        </p:nvGrpSpPr>
        <p:grpSpPr>
          <a:xfrm>
            <a:off x="1796226" y="1401264"/>
            <a:ext cx="4299774" cy="4055470"/>
            <a:chOff x="1796226" y="1401264"/>
            <a:chExt cx="4299774" cy="4055470"/>
          </a:xfrm>
        </p:grpSpPr>
        <p:sp>
          <p:nvSpPr>
            <p:cNvPr id="4" name="Блок-схема: узел 3">
              <a:extLst>
                <a:ext uri="{FF2B5EF4-FFF2-40B4-BE49-F238E27FC236}">
                  <a16:creationId xmlns:a16="http://schemas.microsoft.com/office/drawing/2014/main" id="{3DA922EC-A828-D5D4-75C0-C0159F123963}"/>
                </a:ext>
              </a:extLst>
            </p:cNvPr>
            <p:cNvSpPr/>
            <p:nvPr/>
          </p:nvSpPr>
          <p:spPr>
            <a:xfrm>
              <a:off x="1796226" y="1401265"/>
              <a:ext cx="4299774" cy="405546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rgbClr val="F1D79F">
                  <a:alpha val="60000"/>
                </a:srgb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 descr="Изображение выглядит как Торт на день рождения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3AB2E1-D9F7-E48D-83BD-E604147E4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2473" y="1401264"/>
              <a:ext cx="4055470" cy="4055470"/>
            </a:xfrm>
            <a:prstGeom prst="rect">
              <a:avLst/>
            </a:prstGeom>
          </p:spPr>
        </p:pic>
      </p:grpSp>
      <p:pic>
        <p:nvPicPr>
          <p:cNvPr id="10" name="Рисунок 9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00EECCA-7BDA-6A41-C206-1E79E512E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21" y="2000394"/>
            <a:ext cx="4033947" cy="403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3317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2" name="Рисунок 1" descr="Лента, привязанная на ваш клон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2F1FC6-BE4F-64B1-7BF7-1A3C87920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3762" y="6179762"/>
            <a:ext cx="678238" cy="67823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93FA003-1A49-643C-C078-A3547616AA80}"/>
              </a:ext>
            </a:extLst>
          </p:cNvPr>
          <p:cNvGrpSpPr/>
          <p:nvPr/>
        </p:nvGrpSpPr>
        <p:grpSpPr>
          <a:xfrm>
            <a:off x="1796226" y="1401265"/>
            <a:ext cx="4299774" cy="4152609"/>
            <a:chOff x="1796226" y="1401265"/>
            <a:chExt cx="4299774" cy="4152609"/>
          </a:xfrm>
        </p:grpSpPr>
        <p:sp>
          <p:nvSpPr>
            <p:cNvPr id="4" name="Блок-схема: узел 3">
              <a:extLst>
                <a:ext uri="{FF2B5EF4-FFF2-40B4-BE49-F238E27FC236}">
                  <a16:creationId xmlns:a16="http://schemas.microsoft.com/office/drawing/2014/main" id="{3DA922EC-A828-D5D4-75C0-C0159F123963}"/>
                </a:ext>
              </a:extLst>
            </p:cNvPr>
            <p:cNvSpPr/>
            <p:nvPr/>
          </p:nvSpPr>
          <p:spPr>
            <a:xfrm>
              <a:off x="1796226" y="1401265"/>
              <a:ext cx="4299774" cy="405546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rgbClr val="F1D79F">
                  <a:alpha val="60000"/>
                </a:srgb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 descr="Изображение выглядит как барабан, десерт, пирог,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3D3D56B-CC9B-7826-9F71-D3FE4B3B4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7061" y="1570824"/>
              <a:ext cx="3983050" cy="3983050"/>
            </a:xfrm>
            <a:prstGeom prst="rect">
              <a:avLst/>
            </a:prstGeom>
          </p:spPr>
        </p:pic>
      </p:grpSp>
      <p:pic>
        <p:nvPicPr>
          <p:cNvPr id="10" name="Рисунок 9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DA77EF-86F8-BDE1-C1D7-157B583BC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21" y="2000394"/>
            <a:ext cx="4033947" cy="403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92724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2" name="Рисунок 1" descr="Лента, привязанная на ваш клон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2F1FC6-BE4F-64B1-7BF7-1A3C87920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13762" y="6179762"/>
            <a:ext cx="678238" cy="678238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DF4434F-6428-2A01-390B-4A52B65EA701}"/>
              </a:ext>
            </a:extLst>
          </p:cNvPr>
          <p:cNvGrpSpPr/>
          <p:nvPr/>
        </p:nvGrpSpPr>
        <p:grpSpPr>
          <a:xfrm>
            <a:off x="1796226" y="1346006"/>
            <a:ext cx="4299774" cy="4110728"/>
            <a:chOff x="1796226" y="1346006"/>
            <a:chExt cx="4299774" cy="4110728"/>
          </a:xfrm>
        </p:grpSpPr>
        <p:sp>
          <p:nvSpPr>
            <p:cNvPr id="4" name="Блок-схема: узел 3">
              <a:extLst>
                <a:ext uri="{FF2B5EF4-FFF2-40B4-BE49-F238E27FC236}">
                  <a16:creationId xmlns:a16="http://schemas.microsoft.com/office/drawing/2014/main" id="{3DA922EC-A828-D5D4-75C0-C0159F123963}"/>
                </a:ext>
              </a:extLst>
            </p:cNvPr>
            <p:cNvSpPr/>
            <p:nvPr/>
          </p:nvSpPr>
          <p:spPr>
            <a:xfrm>
              <a:off x="1796226" y="1401265"/>
              <a:ext cx="4299774" cy="405546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  <a:effectLst>
              <a:glow rad="101600">
                <a:srgbClr val="F1D79F">
                  <a:alpha val="60000"/>
                </a:srgb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 descr="Изображение выглядит как часы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5EC0266-4E34-16EB-7EC8-97AE5010B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0749" y="1346006"/>
              <a:ext cx="4110728" cy="4110728"/>
            </a:xfrm>
            <a:prstGeom prst="rect">
              <a:avLst/>
            </a:prstGeom>
          </p:spPr>
        </p:pic>
      </p:grpSp>
      <p:pic>
        <p:nvPicPr>
          <p:cNvPr id="10" name="Рисунок 9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2E99B7-E98D-B765-7148-FF2E52B18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921" y="2000394"/>
            <a:ext cx="4033947" cy="403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4592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2F3843-EDD9-4CBA-E3AC-F8FF36C83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678" y="0"/>
            <a:ext cx="1191322" cy="1191322"/>
          </a:xfrm>
          <a:prstGeom prst="rect">
            <a:avLst/>
          </a:prstGeom>
          <a:effectLst>
            <a:glow rad="127000">
              <a:srgbClr val="FEF2E7"/>
            </a:glow>
          </a:effectLst>
        </p:spPr>
      </p:pic>
      <p:pic>
        <p:nvPicPr>
          <p:cNvPr id="9" name="Рисунок 8" descr="Изображение выглядит как игрушка, птица, утка, тка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65C96E-CD26-A977-ECB0-6AE3510FC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026" y="2216779"/>
            <a:ext cx="4033947" cy="40339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20CAE2-F181-6946-9B8B-EB2CA58F6731}"/>
              </a:ext>
            </a:extLst>
          </p:cNvPr>
          <p:cNvSpPr txBox="1"/>
          <p:nvPr/>
        </p:nvSpPr>
        <p:spPr>
          <a:xfrm>
            <a:off x="3227156" y="483436"/>
            <a:ext cx="5737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EAA987"/>
                </a:solidFill>
                <a:effectLst>
                  <a:glow rad="127000">
                    <a:srgbClr val="FEF2E7"/>
                  </a:glow>
                </a:effectLst>
                <a:latin typeface="Gnocchi" panose="02000500000000000000" pitchFamily="2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3483111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0" fill="hold">
                                          <p:stCondLst>
                                            <p:cond delay="6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0" fill="hold">
                                          <p:stCondLst>
                                            <p:cond delay="9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0" fill="hold">
                                          <p:stCondLst>
                                            <p:cond delay="12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</Words>
  <Application>Microsoft Office PowerPoint</Application>
  <PresentationFormat>Широкоэкранный</PresentationFormat>
  <Paragraphs>2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2026-08-15T20:01:02Z</dcterms:created>
  <dcterms:modified xsi:type="dcterms:W3CDTF">2026-08-15T20:47:15Z</dcterms:modified>
</cp:coreProperties>
</file>