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6DEC7D-7CFC-0D6B-F0F3-09F9F48C36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084D5F5-0AC0-6D64-9FDD-3767ABD6D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0728A8-749A-5BF9-F6B3-ACAA09D3E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374EF-2EDD-47BD-95AA-432604AEED7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3C915B-CCBE-5391-8871-D3D85626C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466775-920D-F2E5-1578-F39B65E43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ED-EC50-4B63-8817-9E7AF7FF1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740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992B4C-D098-C896-DDAC-DD87E8855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DC997F-3BA7-7F0D-7959-BCF13F6D0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2856C2-38BF-E112-74BB-CF8D29ABA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374EF-2EDD-47BD-95AA-432604AEED7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1BDDF5-6979-CBC4-4F82-29D0047F8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1EE954-1B75-88DA-D097-29E35A2C7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ED-EC50-4B63-8817-9E7AF7FF1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254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9905D0-7526-0EEB-1A20-04A6C6165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FB2A30-DD17-23F9-3EBF-6D6CC80AE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B06D2B-8271-D746-44C6-7C46AB542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374EF-2EDD-47BD-95AA-432604AEED7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64D33F-4682-07F9-1A26-2F222D9BB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C05253-E5B4-0005-620F-160978BD4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ED-EC50-4B63-8817-9E7AF7FF1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377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678DB8-9994-C9D4-1ECD-5F4C01EE2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62E745-671C-D211-4A03-147DDAB01E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EBF0A5E-4775-9DDD-D835-4856CAA93D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2648C3-11B0-A871-9FCA-09EE52E86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374EF-2EDD-47BD-95AA-432604AEED7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5C7E1BF-F0CB-56EB-D629-2D100AA60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6309B5-1A45-E2C6-98CC-DEDD87C62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ED-EC50-4B63-8817-9E7AF7FF1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778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1F88AA-7BC1-ADAC-9BE2-DDDCC1439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A8A294-4339-3D0F-4622-59469DF18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F4F49B-C830-BA73-0D98-E685A3B7D0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A3C62D0-3DEB-8209-117C-FC663948BE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695DED7-FBB4-8847-320F-C2EAA34C99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89980D-3140-71E0-1E81-59687CF31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374EF-2EDD-47BD-95AA-432604AEED7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F06FCB8-4E0C-5649-7374-9E4E62FFE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C7003A4-8D0F-2DDD-27F0-433592B3F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ED-EC50-4B63-8817-9E7AF7FF1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912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7DE8A7-5D0F-1688-FD27-99698282B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B7718A0-FA32-CE3C-B525-15C4F9026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374EF-2EDD-47BD-95AA-432604AEED7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B00FAF-722B-5E1C-1664-DCBF64A67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A9AB797-6283-DD26-C2B6-0CA4C198F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ED-EC50-4B63-8817-9E7AF7FF1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143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ACC7DFF-07FB-46DC-5BCA-10DD10241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374EF-2EDD-47BD-95AA-432604AEED7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AEFCE00-515E-174C-9044-9930100A8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6652083-2199-A595-D97B-CDF54A019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ED-EC50-4B63-8817-9E7AF7FF1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813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906F4F-931C-87D4-D9D2-93218AE63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26390D-A077-2813-7F1E-7ED2D7442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CECD8EF-5C77-2082-E3E1-D98F9DD7A6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4B2CA0-8F0D-83CB-3141-82776A5DA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374EF-2EDD-47BD-95AA-432604AEED7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9904F2-4BD9-4184-F8DA-B07CB9830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922601-6F32-F726-4174-2BA2B5215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ED-EC50-4B63-8817-9E7AF7FF1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628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CA10E1-1C12-498F-FE99-D7CEC6FA8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6646A12-8D26-AEAB-EFFE-E73BAF0471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7E5E2A7-7BEC-C00B-7158-2FE291894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86142A-0106-E302-6908-216060C0E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374EF-2EDD-47BD-95AA-432604AEED7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767D40-D6F9-3514-5162-0566F858B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3FB3E67-C0D7-9E1C-C4AD-7659595EF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ED-EC50-4B63-8817-9E7AF7FF1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263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A72C23-4D5B-380F-837F-7F8F5F844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BE19BEC-7499-C82A-0C1E-1062EC633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03E03E-F2CC-4A87-CF52-67EDE295E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374EF-2EDD-47BD-95AA-432604AEED7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42FC27-8926-82C6-1660-4B378CDB9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B89957-B3A2-280C-EEC5-8F69861C7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ED-EC50-4B63-8817-9E7AF7FF1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727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2DAD5CB-A9E3-0DE8-E693-D40663C478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DE4E940-52A7-16C3-D7B8-24ABA89ADB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FE7580-24A4-8FEE-4CF2-A92D13D0F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374EF-2EDD-47BD-95AA-432604AEED7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DE0853-EE72-DDD0-8D15-C8AF43F92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C1671A-627E-1141-55B7-9F2A78D41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7FED-EC50-4B63-8817-9E7AF7FF1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892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081369-DE0B-482D-B070-00B52BC3D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37A1397-EAE6-C831-83DC-6F8E3D34BD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310D95-2369-447E-A555-9499697773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4374EF-2EDD-47BD-95AA-432604AEED7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2A74C8-1141-3DCA-2313-09D6B612FB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557986-B408-C065-1CFC-65AF5E8234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C87FED-EC50-4B63-8817-9E7AF7FF1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742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4.png"/><Relationship Id="rId7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C70399B-74A0-28C5-1ED7-DC16264001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698" y="-183995"/>
            <a:ext cx="1615068" cy="1615068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C6F0A127-3C2C-960E-E026-5281E1108084}"/>
              </a:ext>
            </a:extLst>
          </p:cNvPr>
          <p:cNvSpPr/>
          <p:nvPr/>
        </p:nvSpPr>
        <p:spPr>
          <a:xfrm>
            <a:off x="5159977" y="2685614"/>
            <a:ext cx="3210871" cy="148677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Artemon " panose="02000506040000020004" pitchFamily="2" charset="0"/>
              </a:rPr>
              <a:t>Милое путешествие</a:t>
            </a:r>
          </a:p>
        </p:txBody>
      </p:sp>
      <p:pic>
        <p:nvPicPr>
          <p:cNvPr id="9" name="Рисунок 8" descr="Изображение выглядит как игрушка, Фигурка животного, мультфильм, Мягкая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BB5FE7E-E1AF-0AC4-37BF-EF2EAB7928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47" t="10585" r="21456"/>
          <a:stretch/>
        </p:blipFill>
        <p:spPr>
          <a:xfrm flipH="1">
            <a:off x="1495663" y="446729"/>
            <a:ext cx="4600337" cy="5154843"/>
          </a:xfrm>
          <a:prstGeom prst="rect">
            <a:avLst/>
          </a:prstGeom>
        </p:spPr>
      </p:pic>
      <p:pic>
        <p:nvPicPr>
          <p:cNvPr id="7" name="Рисунок 6" descr="Изображение выглядит как мультфильм, кот, Фигурка животного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B59A018-0A0B-13C4-70BE-6BB4594FA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9" t="8040" r="23899"/>
          <a:stretch/>
        </p:blipFill>
        <p:spPr>
          <a:xfrm>
            <a:off x="7789850" y="807772"/>
            <a:ext cx="4146210" cy="496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8312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50" fill="hold">
                                          <p:stCondLst>
                                            <p:cond delay="2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50" fill="hold">
                                          <p:stCondLst>
                                            <p:cond delay="31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50" fill="hold">
                                          <p:stCondLst>
                                            <p:cond delay="4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6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250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25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250" fill="hold">
                                          <p:stCondLst>
                                            <p:cond delay="37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250" fill="hold">
                                          <p:stCondLst>
                                            <p:cond delay="5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9A04C2C-D8BF-8038-BD48-CEC8916BF2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698" y="-183995"/>
            <a:ext cx="1615068" cy="1615068"/>
          </a:xfrm>
          <a:prstGeom prst="rect">
            <a:avLst/>
          </a:prstGeom>
        </p:spPr>
      </p:pic>
      <p:pic>
        <p:nvPicPr>
          <p:cNvPr id="4" name="Рисунок 3" descr="Изображение выглядит как графическая вставка, Графика, творческий подход, мультфильм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7B7FE19-65B4-35E6-6599-7C2300FEB8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649" b="90000" l="5676" r="91892">
                        <a14:foregroundMark x1="10405" y1="50811" x2="11486" y2="36351"/>
                        <a14:foregroundMark x1="11486" y1="36351" x2="24865" y2="26622"/>
                        <a14:foregroundMark x1="24865" y1="26622" x2="30135" y2="18784"/>
                        <a14:foregroundMark x1="30135" y1="18784" x2="40541" y2="15270"/>
                        <a14:foregroundMark x1="40541" y1="15270" x2="47973" y2="16486"/>
                        <a14:foregroundMark x1="47973" y1="16486" x2="62027" y2="14730"/>
                        <a14:foregroundMark x1="62027" y1="14730" x2="69595" y2="18784"/>
                        <a14:foregroundMark x1="69595" y1="18784" x2="87973" y2="43378"/>
                        <a14:foregroundMark x1="87973" y1="43378" x2="70541" y2="82703"/>
                        <a14:foregroundMark x1="70541" y1="82703" x2="60676" y2="87568"/>
                        <a14:foregroundMark x1="60676" y1="87568" x2="39324" y2="87162"/>
                        <a14:foregroundMark x1="39324" y1="87162" x2="28919" y2="84054"/>
                        <a14:foregroundMark x1="28919" y1="84054" x2="24324" y2="77703"/>
                        <a14:foregroundMark x1="24324" y1="77703" x2="18919" y2="56486"/>
                        <a14:foregroundMark x1="18919" y1="56486" x2="9595" y2="48919"/>
                        <a14:foregroundMark x1="5946" y1="41351" x2="5676" y2="44324"/>
                        <a14:foregroundMark x1="36351" y1="9324" x2="37568" y2="9054"/>
                        <a14:foregroundMark x1="92027" y1="41351" x2="92027" y2="44324"/>
                        <a14:foregroundMark x1="59189" y1="8649" x2="60000" y2="8649"/>
                      </a14:backgroundRemoval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232" y="6125666"/>
            <a:ext cx="627632" cy="627632"/>
          </a:xfrm>
          <a:prstGeom prst="rect">
            <a:avLst/>
          </a:prstGeom>
        </p:spPr>
      </p:pic>
      <p:pic>
        <p:nvPicPr>
          <p:cNvPr id="5" name="Рисунок 4" descr="Изображение выглядит как игрушка, Фигурка животного, мультфильм, Мягкая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4390230-FA40-A1AB-536F-0B78EBC249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47" t="10585" r="21456"/>
          <a:stretch/>
        </p:blipFill>
        <p:spPr>
          <a:xfrm flipH="1">
            <a:off x="3166246" y="523653"/>
            <a:ext cx="2929754" cy="3282895"/>
          </a:xfrm>
          <a:prstGeom prst="rect">
            <a:avLst/>
          </a:prstGeom>
        </p:spPr>
      </p:pic>
      <p:pic>
        <p:nvPicPr>
          <p:cNvPr id="7" name="Рисунок 6" descr="Изображение выглядит как игрушка, мультфильм, Фигурка животного, плюш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BC0ECC9-5194-364F-A7B7-89E0E66038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46" t="3562" r="17724"/>
          <a:stretch/>
        </p:blipFill>
        <p:spPr>
          <a:xfrm>
            <a:off x="5558899" y="2045185"/>
            <a:ext cx="5146140" cy="5448009"/>
          </a:xfrm>
          <a:prstGeom prst="rect">
            <a:avLst/>
          </a:prstGeom>
        </p:spPr>
      </p:pic>
      <p:pic>
        <p:nvPicPr>
          <p:cNvPr id="9" name="Рисунок 8" descr="Влюбленная Pusheen">
            <a:extLst>
              <a:ext uri="{FF2B5EF4-FFF2-40B4-BE49-F238E27FC236}">
                <a16:creationId xmlns:a16="http://schemas.microsoft.com/office/drawing/2014/main" id="{B81E136A-F2EF-0898-121D-A17A6226A5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92" y="55984"/>
            <a:ext cx="674166" cy="674166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04785BF5-CE8B-587E-99F3-98174EDB9BA4}"/>
              </a:ext>
            </a:extLst>
          </p:cNvPr>
          <p:cNvSpPr/>
          <p:nvPr/>
        </p:nvSpPr>
        <p:spPr>
          <a:xfrm>
            <a:off x="872519" y="174504"/>
            <a:ext cx="2929754" cy="55564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Упражнение «Хоботок»</a:t>
            </a:r>
          </a:p>
        </p:txBody>
      </p:sp>
    </p:spTree>
    <p:extLst>
      <p:ext uri="{BB962C8B-B14F-4D97-AF65-F5344CB8AC3E}">
        <p14:creationId xmlns:p14="http://schemas.microsoft.com/office/powerpoint/2010/main" val="1478870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9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1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13" tmFilter="0, 0; 0.125,0.2665; 0.25,0.4; 0.375,0.465; 0.5,0.5;  0.625,0.535; 0.75,0.6; 0.875,0.7335; 1,1">
                                          <p:stCondLst>
                                            <p:cond delay="91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56" tmFilter="0, 0; 0.125,0.2665; 0.25,0.4; 0.375,0.465; 0.5,0.5;  0.625,0.535; 0.75,0.6; 0.875,0.7335; 1,1">
                                          <p:stCondLst>
                                            <p:cond delay="1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6" tmFilter="0, 0; 0.125,0.2665; 0.25,0.4; 0.375,0.465; 0.5,0.5;  0.625,0.535; 0.75,0.6; 0.875,0.7335; 1,1">
                                          <p:stCondLst>
                                            <p:cond delay="227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6">
                                          <p:stCondLst>
                                            <p:cond delay="89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28" decel="50000">
                                          <p:stCondLst>
                                            <p:cond delay="93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6">
                                          <p:stCondLst>
                                            <p:cond delay="18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28" decel="50000">
                                          <p:stCondLst>
                                            <p:cond delay="184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6">
                                          <p:stCondLst>
                                            <p:cond delay="225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28" decel="50000">
                                          <p:stCondLst>
                                            <p:cond delay="22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6">
                                          <p:stCondLst>
                                            <p:cond delay="248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28" decel="50000">
                                          <p:stCondLst>
                                            <p:cond delay="252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25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625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F746CF3-B869-989B-9B67-E9E947B668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698" y="-183995"/>
            <a:ext cx="1615068" cy="1615068"/>
          </a:xfrm>
          <a:prstGeom prst="rect">
            <a:avLst/>
          </a:prstGeom>
        </p:spPr>
      </p:pic>
      <p:pic>
        <p:nvPicPr>
          <p:cNvPr id="3" name="Рисунок 2" descr="Изображение выглядит как графическая вставка, Графика, творческий подход, мультфильм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BDFE842-A80B-CEB2-579A-3BEA9D5D29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649" b="90000" l="5676" r="91892">
                        <a14:foregroundMark x1="10405" y1="50811" x2="11486" y2="36351"/>
                        <a14:foregroundMark x1="11486" y1="36351" x2="24865" y2="26622"/>
                        <a14:foregroundMark x1="24865" y1="26622" x2="30135" y2="18784"/>
                        <a14:foregroundMark x1="30135" y1="18784" x2="40541" y2="15270"/>
                        <a14:foregroundMark x1="40541" y1="15270" x2="47973" y2="16486"/>
                        <a14:foregroundMark x1="47973" y1="16486" x2="62027" y2="14730"/>
                        <a14:foregroundMark x1="62027" y1="14730" x2="69595" y2="18784"/>
                        <a14:foregroundMark x1="69595" y1="18784" x2="87973" y2="43378"/>
                        <a14:foregroundMark x1="87973" y1="43378" x2="70541" y2="82703"/>
                        <a14:foregroundMark x1="70541" y1="82703" x2="60676" y2="87568"/>
                        <a14:foregroundMark x1="60676" y1="87568" x2="39324" y2="87162"/>
                        <a14:foregroundMark x1="39324" y1="87162" x2="28919" y2="84054"/>
                        <a14:foregroundMark x1="28919" y1="84054" x2="24324" y2="77703"/>
                        <a14:foregroundMark x1="24324" y1="77703" x2="18919" y2="56486"/>
                        <a14:foregroundMark x1="18919" y1="56486" x2="9595" y2="48919"/>
                        <a14:foregroundMark x1="5946" y1="41351" x2="5676" y2="44324"/>
                        <a14:foregroundMark x1="36351" y1="9324" x2="37568" y2="9054"/>
                        <a14:foregroundMark x1="92027" y1="41351" x2="92027" y2="44324"/>
                        <a14:foregroundMark x1="59189" y1="8649" x2="60000" y2="8649"/>
                      </a14:backgroundRemoval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232" y="6125666"/>
            <a:ext cx="627632" cy="627632"/>
          </a:xfrm>
          <a:prstGeom prst="rect">
            <a:avLst/>
          </a:prstGeom>
        </p:spPr>
      </p:pic>
      <p:pic>
        <p:nvPicPr>
          <p:cNvPr id="4" name="Рисунок 3" descr="Изображение выглядит как мультфильм, кот, Фигурка животного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9B652FC-85B5-1A77-636C-00CC41009A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9" t="8040" r="23899"/>
          <a:stretch/>
        </p:blipFill>
        <p:spPr>
          <a:xfrm>
            <a:off x="6299101" y="1158706"/>
            <a:ext cx="3410632" cy="4086878"/>
          </a:xfrm>
          <a:prstGeom prst="rect">
            <a:avLst/>
          </a:prstGeom>
        </p:spPr>
      </p:pic>
      <p:pic>
        <p:nvPicPr>
          <p:cNvPr id="6" name="Рисунок 5" descr="Изображение выглядит как инструмент, лопа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FEE9DB3-FD3A-DABC-5ADA-78BECF9484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82" t="6310"/>
          <a:stretch/>
        </p:blipFill>
        <p:spPr>
          <a:xfrm flipH="1">
            <a:off x="-703816" y="1759061"/>
            <a:ext cx="5135706" cy="4903494"/>
          </a:xfrm>
          <a:prstGeom prst="rect">
            <a:avLst/>
          </a:prstGeom>
        </p:spPr>
      </p:pic>
      <p:pic>
        <p:nvPicPr>
          <p:cNvPr id="7" name="Рисунок 6" descr="Влюбленная Pusheen">
            <a:extLst>
              <a:ext uri="{FF2B5EF4-FFF2-40B4-BE49-F238E27FC236}">
                <a16:creationId xmlns:a16="http://schemas.microsoft.com/office/drawing/2014/main" id="{87C2ABE8-7D06-8DF6-9404-D7A0122ED0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92" y="55984"/>
            <a:ext cx="674166" cy="674166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B31E1BB4-D47B-1F2C-A0E0-E4037ED0A90B}"/>
              </a:ext>
            </a:extLst>
          </p:cNvPr>
          <p:cNvSpPr/>
          <p:nvPr/>
        </p:nvSpPr>
        <p:spPr>
          <a:xfrm>
            <a:off x="872519" y="174504"/>
            <a:ext cx="2929754" cy="55564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Упражнение «Лопатка»</a:t>
            </a:r>
          </a:p>
        </p:txBody>
      </p:sp>
    </p:spTree>
    <p:extLst>
      <p:ext uri="{BB962C8B-B14F-4D97-AF65-F5344CB8AC3E}">
        <p14:creationId xmlns:p14="http://schemas.microsoft.com/office/powerpoint/2010/main" val="1859693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276D92C-2487-EAB1-7766-F56F39F958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698" y="-183995"/>
            <a:ext cx="1615068" cy="1615068"/>
          </a:xfrm>
          <a:prstGeom prst="rect">
            <a:avLst/>
          </a:prstGeom>
        </p:spPr>
      </p:pic>
      <p:pic>
        <p:nvPicPr>
          <p:cNvPr id="3" name="Рисунок 2" descr="Изображение выглядит как графическая вставка, Графика, творческий подход, мультфильм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569FAB6-5D37-F817-A8A0-DE148848F7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649" b="90000" l="5676" r="91892">
                        <a14:foregroundMark x1="10405" y1="50811" x2="11486" y2="36351"/>
                        <a14:foregroundMark x1="11486" y1="36351" x2="24865" y2="26622"/>
                        <a14:foregroundMark x1="24865" y1="26622" x2="30135" y2="18784"/>
                        <a14:foregroundMark x1="30135" y1="18784" x2="40541" y2="15270"/>
                        <a14:foregroundMark x1="40541" y1="15270" x2="47973" y2="16486"/>
                        <a14:foregroundMark x1="47973" y1="16486" x2="62027" y2="14730"/>
                        <a14:foregroundMark x1="62027" y1="14730" x2="69595" y2="18784"/>
                        <a14:foregroundMark x1="69595" y1="18784" x2="87973" y2="43378"/>
                        <a14:foregroundMark x1="87973" y1="43378" x2="70541" y2="82703"/>
                        <a14:foregroundMark x1="70541" y1="82703" x2="60676" y2="87568"/>
                        <a14:foregroundMark x1="60676" y1="87568" x2="39324" y2="87162"/>
                        <a14:foregroundMark x1="39324" y1="87162" x2="28919" y2="84054"/>
                        <a14:foregroundMark x1="28919" y1="84054" x2="24324" y2="77703"/>
                        <a14:foregroundMark x1="24324" y1="77703" x2="18919" y2="56486"/>
                        <a14:foregroundMark x1="18919" y1="56486" x2="9595" y2="48919"/>
                        <a14:foregroundMark x1="5946" y1="41351" x2="5676" y2="44324"/>
                        <a14:foregroundMark x1="36351" y1="9324" x2="37568" y2="9054"/>
                        <a14:foregroundMark x1="92027" y1="41351" x2="92027" y2="44324"/>
                        <a14:foregroundMark x1="59189" y1="8649" x2="60000" y2="8649"/>
                      </a14:backgroundRemoval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232" y="6125666"/>
            <a:ext cx="627632" cy="627632"/>
          </a:xfrm>
          <a:prstGeom prst="rect">
            <a:avLst/>
          </a:prstGeom>
        </p:spPr>
      </p:pic>
      <p:pic>
        <p:nvPicPr>
          <p:cNvPr id="4" name="Рисунок 3" descr="Изображение выглядит как игрушка, Фигурка животного, мультфильм, Мягкая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6BB39D0-31AA-4680-ECF0-FCDEA5412D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47" t="10585" r="21456"/>
          <a:stretch/>
        </p:blipFill>
        <p:spPr>
          <a:xfrm flipH="1">
            <a:off x="3759559" y="2994627"/>
            <a:ext cx="2929754" cy="3282895"/>
          </a:xfrm>
          <a:prstGeom prst="rect">
            <a:avLst/>
          </a:prstGeom>
        </p:spPr>
      </p:pic>
      <p:pic>
        <p:nvPicPr>
          <p:cNvPr id="6" name="Рисунок 5" descr="Изображение выглядит как Предметы сервировки, соусник, фарфор, керамически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233ED5D-5DCA-4897-D93E-1AF9A3E289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68" t="8464" r="18131" b="12570"/>
          <a:stretch/>
        </p:blipFill>
        <p:spPr>
          <a:xfrm>
            <a:off x="6875450" y="2940665"/>
            <a:ext cx="3865955" cy="3443580"/>
          </a:xfrm>
          <a:prstGeom prst="rect">
            <a:avLst/>
          </a:prstGeom>
        </p:spPr>
      </p:pic>
      <p:pic>
        <p:nvPicPr>
          <p:cNvPr id="7" name="Рисунок 6" descr="Влюбленная Pusheen">
            <a:extLst>
              <a:ext uri="{FF2B5EF4-FFF2-40B4-BE49-F238E27FC236}">
                <a16:creationId xmlns:a16="http://schemas.microsoft.com/office/drawing/2014/main" id="{248C82E7-60EC-77AB-D392-53B9527E47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92" y="55984"/>
            <a:ext cx="674166" cy="674166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03323E74-D7CC-C39C-8A55-1821A3CDF476}"/>
              </a:ext>
            </a:extLst>
          </p:cNvPr>
          <p:cNvSpPr/>
          <p:nvPr/>
        </p:nvSpPr>
        <p:spPr>
          <a:xfrm>
            <a:off x="872519" y="174504"/>
            <a:ext cx="2929754" cy="55564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Упражнение «Чашечка»</a:t>
            </a:r>
          </a:p>
        </p:txBody>
      </p:sp>
    </p:spTree>
    <p:extLst>
      <p:ext uri="{BB962C8B-B14F-4D97-AF65-F5344CB8AC3E}">
        <p14:creationId xmlns:p14="http://schemas.microsoft.com/office/powerpoint/2010/main" val="560643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9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1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13" tmFilter="0, 0; 0.125,0.2665; 0.25,0.4; 0.375,0.465; 0.5,0.5;  0.625,0.535; 0.75,0.6; 0.875,0.7335; 1,1">
                                          <p:stCondLst>
                                            <p:cond delay="91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56" tmFilter="0, 0; 0.125,0.2665; 0.25,0.4; 0.375,0.465; 0.5,0.5;  0.625,0.535; 0.75,0.6; 0.875,0.7335; 1,1">
                                          <p:stCondLst>
                                            <p:cond delay="1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6" tmFilter="0, 0; 0.125,0.2665; 0.25,0.4; 0.375,0.465; 0.5,0.5;  0.625,0.535; 0.75,0.6; 0.875,0.7335; 1,1">
                                          <p:stCondLst>
                                            <p:cond delay="227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6">
                                          <p:stCondLst>
                                            <p:cond delay="89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28" decel="50000">
                                          <p:stCondLst>
                                            <p:cond delay="9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6">
                                          <p:stCondLst>
                                            <p:cond delay="18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28" decel="50000">
                                          <p:stCondLst>
                                            <p:cond delay="184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6">
                                          <p:stCondLst>
                                            <p:cond delay="225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28" decel="50000">
                                          <p:stCondLst>
                                            <p:cond delay="22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6">
                                          <p:stCondLst>
                                            <p:cond delay="248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28" decel="50000">
                                          <p:stCondLst>
                                            <p:cond delay="252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Модный аксессуар, Ювелирные изделия, Изготовление ювелирных изделий, ожерель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6986D36-9DB9-109C-4487-41C0248146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475"/>
          <a:stretch/>
        </p:blipFill>
        <p:spPr>
          <a:xfrm>
            <a:off x="-1968403" y="393067"/>
            <a:ext cx="8180739" cy="6858000"/>
          </a:xfrm>
          <a:prstGeom prst="rect">
            <a:avLst/>
          </a:prstGeom>
        </p:spPr>
      </p:pic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5945249-3345-EEF0-DF3B-107C6CABDB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698" y="-183995"/>
            <a:ext cx="1615068" cy="1615068"/>
          </a:xfrm>
          <a:prstGeom prst="rect">
            <a:avLst/>
          </a:prstGeom>
        </p:spPr>
      </p:pic>
      <p:pic>
        <p:nvPicPr>
          <p:cNvPr id="3" name="Рисунок 2" descr="Изображение выглядит как графическая вставка, Графика, творческий подход, мультфильм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F3CCB2B-FEC3-B08A-1055-AB61E91C73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649" b="90000" l="5676" r="91892">
                        <a14:foregroundMark x1="10405" y1="50811" x2="11486" y2="36351"/>
                        <a14:foregroundMark x1="11486" y1="36351" x2="24865" y2="26622"/>
                        <a14:foregroundMark x1="24865" y1="26622" x2="30135" y2="18784"/>
                        <a14:foregroundMark x1="30135" y1="18784" x2="40541" y2="15270"/>
                        <a14:foregroundMark x1="40541" y1="15270" x2="47973" y2="16486"/>
                        <a14:foregroundMark x1="47973" y1="16486" x2="62027" y2="14730"/>
                        <a14:foregroundMark x1="62027" y1="14730" x2="69595" y2="18784"/>
                        <a14:foregroundMark x1="69595" y1="18784" x2="87973" y2="43378"/>
                        <a14:foregroundMark x1="87973" y1="43378" x2="70541" y2="82703"/>
                        <a14:foregroundMark x1="70541" y1="82703" x2="60676" y2="87568"/>
                        <a14:foregroundMark x1="60676" y1="87568" x2="39324" y2="87162"/>
                        <a14:foregroundMark x1="39324" y1="87162" x2="28919" y2="84054"/>
                        <a14:foregroundMark x1="28919" y1="84054" x2="24324" y2="77703"/>
                        <a14:foregroundMark x1="24324" y1="77703" x2="18919" y2="56486"/>
                        <a14:foregroundMark x1="18919" y1="56486" x2="9595" y2="48919"/>
                        <a14:foregroundMark x1="5946" y1="41351" x2="5676" y2="44324"/>
                        <a14:foregroundMark x1="36351" y1="9324" x2="37568" y2="9054"/>
                        <a14:foregroundMark x1="92027" y1="41351" x2="92027" y2="44324"/>
                        <a14:foregroundMark x1="59189" y1="8649" x2="60000" y2="8649"/>
                      </a14:backgroundRemoval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232" y="6125666"/>
            <a:ext cx="627632" cy="627632"/>
          </a:xfrm>
          <a:prstGeom prst="rect">
            <a:avLst/>
          </a:prstGeom>
        </p:spPr>
      </p:pic>
      <p:pic>
        <p:nvPicPr>
          <p:cNvPr id="6" name="Рисунок 5" descr="Влюбленная Pusheen">
            <a:extLst>
              <a:ext uri="{FF2B5EF4-FFF2-40B4-BE49-F238E27FC236}">
                <a16:creationId xmlns:a16="http://schemas.microsoft.com/office/drawing/2014/main" id="{B4DD71FE-1326-08B1-ADD5-3258039ABD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92" y="55984"/>
            <a:ext cx="674166" cy="674166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7D209F0-3B45-F221-7BD8-B01173C76DF2}"/>
              </a:ext>
            </a:extLst>
          </p:cNvPr>
          <p:cNvSpPr/>
          <p:nvPr/>
        </p:nvSpPr>
        <p:spPr>
          <a:xfrm>
            <a:off x="872519" y="174504"/>
            <a:ext cx="2929754" cy="55564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Упражнение «Качели»</a:t>
            </a:r>
          </a:p>
        </p:txBody>
      </p:sp>
      <p:pic>
        <p:nvPicPr>
          <p:cNvPr id="10" name="Рисунок 9" descr="Изображение выглядит как игрушка, Фигурка животного, мультфильм, Мягкая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F4E3D85-3302-2199-59CB-216F73AE20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47" t="10585" r="21456"/>
          <a:stretch/>
        </p:blipFill>
        <p:spPr>
          <a:xfrm>
            <a:off x="6363155" y="3066101"/>
            <a:ext cx="3108911" cy="348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692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9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1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13" tmFilter="0, 0; 0.125,0.2665; 0.25,0.4; 0.375,0.465; 0.5,0.5;  0.625,0.535; 0.75,0.6; 0.875,0.7335; 1,1">
                                          <p:stCondLst>
                                            <p:cond delay="91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56" tmFilter="0, 0; 0.125,0.2665; 0.25,0.4; 0.375,0.465; 0.5,0.5;  0.625,0.535; 0.75,0.6; 0.875,0.7335; 1,1">
                                          <p:stCondLst>
                                            <p:cond delay="182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6" tmFilter="0, 0; 0.125,0.2665; 0.25,0.4; 0.375,0.465; 0.5,0.5;  0.625,0.535; 0.75,0.6; 0.875,0.7335; 1,1">
                                          <p:stCondLst>
                                            <p:cond delay="227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6">
                                          <p:stCondLst>
                                            <p:cond delay="89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28" decel="50000">
                                          <p:stCondLst>
                                            <p:cond delay="93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6">
                                          <p:stCondLst>
                                            <p:cond delay="180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28" decel="50000">
                                          <p:stCondLst>
                                            <p:cond delay="184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6">
                                          <p:stCondLst>
                                            <p:cond delay="225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28" decel="50000">
                                          <p:stCondLst>
                                            <p:cond delay="229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6">
                                          <p:stCondLst>
                                            <p:cond delay="248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28" decel="50000">
                                          <p:stCondLst>
                                            <p:cond delay="252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0AC6D23-5EFD-EE0F-D23C-450FAF7890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698" y="-183995"/>
            <a:ext cx="1615068" cy="1615068"/>
          </a:xfrm>
          <a:prstGeom prst="rect">
            <a:avLst/>
          </a:prstGeom>
        </p:spPr>
      </p:pic>
      <p:pic>
        <p:nvPicPr>
          <p:cNvPr id="3" name="Рисунок 2" descr="Изображение выглядит как графическая вставка, Графика, творческий подход, мультфильм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D369672-31CB-86D3-A923-2BF4C81A3A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649" b="90000" l="5676" r="91892">
                        <a14:foregroundMark x1="10405" y1="50811" x2="11486" y2="36351"/>
                        <a14:foregroundMark x1="11486" y1="36351" x2="24865" y2="26622"/>
                        <a14:foregroundMark x1="24865" y1="26622" x2="30135" y2="18784"/>
                        <a14:foregroundMark x1="30135" y1="18784" x2="40541" y2="15270"/>
                        <a14:foregroundMark x1="40541" y1="15270" x2="47973" y2="16486"/>
                        <a14:foregroundMark x1="47973" y1="16486" x2="62027" y2="14730"/>
                        <a14:foregroundMark x1="62027" y1="14730" x2="69595" y2="18784"/>
                        <a14:foregroundMark x1="69595" y1="18784" x2="87973" y2="43378"/>
                        <a14:foregroundMark x1="87973" y1="43378" x2="70541" y2="82703"/>
                        <a14:foregroundMark x1="70541" y1="82703" x2="60676" y2="87568"/>
                        <a14:foregroundMark x1="60676" y1="87568" x2="39324" y2="87162"/>
                        <a14:foregroundMark x1="39324" y1="87162" x2="28919" y2="84054"/>
                        <a14:foregroundMark x1="28919" y1="84054" x2="24324" y2="77703"/>
                        <a14:foregroundMark x1="24324" y1="77703" x2="18919" y2="56486"/>
                        <a14:foregroundMark x1="18919" y1="56486" x2="9595" y2="48919"/>
                        <a14:foregroundMark x1="5946" y1="41351" x2="5676" y2="44324"/>
                        <a14:foregroundMark x1="36351" y1="9324" x2="37568" y2="9054"/>
                        <a14:foregroundMark x1="92027" y1="41351" x2="92027" y2="44324"/>
                        <a14:foregroundMark x1="59189" y1="8649" x2="60000" y2="8649"/>
                      </a14:backgroundRemoval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232" y="6125666"/>
            <a:ext cx="627632" cy="627632"/>
          </a:xfrm>
          <a:prstGeom prst="rect">
            <a:avLst/>
          </a:prstGeom>
        </p:spPr>
      </p:pic>
      <p:pic>
        <p:nvPicPr>
          <p:cNvPr id="5" name="Рисунок 4" descr="Изображение выглядит как часы, Модный аксессуар, золото, цеп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456189C-5A97-F7BB-7099-3E3794F06A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0" t="883" r="24713"/>
          <a:stretch/>
        </p:blipFill>
        <p:spPr>
          <a:xfrm>
            <a:off x="753856" y="1179644"/>
            <a:ext cx="3751447" cy="4683683"/>
          </a:xfrm>
          <a:prstGeom prst="rect">
            <a:avLst/>
          </a:prstGeom>
        </p:spPr>
      </p:pic>
      <p:pic>
        <p:nvPicPr>
          <p:cNvPr id="6" name="Рисунок 5" descr="Изображение выглядит как мультфильм, кот, Фигурка животного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CDC2369-201D-31DA-8841-0975FFB70A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9" t="8040" r="23899"/>
          <a:stretch/>
        </p:blipFill>
        <p:spPr>
          <a:xfrm>
            <a:off x="5870184" y="3287652"/>
            <a:ext cx="3410632" cy="4086878"/>
          </a:xfrm>
          <a:prstGeom prst="rect">
            <a:avLst/>
          </a:prstGeom>
        </p:spPr>
      </p:pic>
      <p:pic>
        <p:nvPicPr>
          <p:cNvPr id="7" name="Рисунок 6" descr="Влюбленная Pusheen">
            <a:extLst>
              <a:ext uri="{FF2B5EF4-FFF2-40B4-BE49-F238E27FC236}">
                <a16:creationId xmlns:a16="http://schemas.microsoft.com/office/drawing/2014/main" id="{D65A05FE-F8AC-E3D3-B17C-634C2E3E7D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92" y="55984"/>
            <a:ext cx="674166" cy="674166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2FF0209-B998-2566-6553-9FE5AF411C13}"/>
              </a:ext>
            </a:extLst>
          </p:cNvPr>
          <p:cNvSpPr/>
          <p:nvPr/>
        </p:nvSpPr>
        <p:spPr>
          <a:xfrm>
            <a:off x="872519" y="174504"/>
            <a:ext cx="2929754" cy="55564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Упражнение «Часы»</a:t>
            </a:r>
          </a:p>
        </p:txBody>
      </p:sp>
    </p:spTree>
    <p:extLst>
      <p:ext uri="{BB962C8B-B14F-4D97-AF65-F5344CB8AC3E}">
        <p14:creationId xmlns:p14="http://schemas.microsoft.com/office/powerpoint/2010/main" val="1486111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2C36F0-AAF7-D8EE-9C1F-EE1511061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698" y="-183995"/>
            <a:ext cx="1615068" cy="1615068"/>
          </a:xfrm>
          <a:prstGeom prst="rect">
            <a:avLst/>
          </a:prstGeom>
        </p:spPr>
      </p:pic>
      <p:pic>
        <p:nvPicPr>
          <p:cNvPr id="3" name="Рисунок 2" descr="Изображение выглядит как графическая вставка, Графика, творческий подход, мультфильм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1F6E3D8-7978-57E4-E3E6-5CEBB081EA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649" b="90000" l="5676" r="91892">
                        <a14:foregroundMark x1="10405" y1="50811" x2="11486" y2="36351"/>
                        <a14:foregroundMark x1="11486" y1="36351" x2="24865" y2="26622"/>
                        <a14:foregroundMark x1="24865" y1="26622" x2="30135" y2="18784"/>
                        <a14:foregroundMark x1="30135" y1="18784" x2="40541" y2="15270"/>
                        <a14:foregroundMark x1="40541" y1="15270" x2="47973" y2="16486"/>
                        <a14:foregroundMark x1="47973" y1="16486" x2="62027" y2="14730"/>
                        <a14:foregroundMark x1="62027" y1="14730" x2="69595" y2="18784"/>
                        <a14:foregroundMark x1="69595" y1="18784" x2="87973" y2="43378"/>
                        <a14:foregroundMark x1="87973" y1="43378" x2="70541" y2="82703"/>
                        <a14:foregroundMark x1="70541" y1="82703" x2="60676" y2="87568"/>
                        <a14:foregroundMark x1="60676" y1="87568" x2="39324" y2="87162"/>
                        <a14:foregroundMark x1="39324" y1="87162" x2="28919" y2="84054"/>
                        <a14:foregroundMark x1="28919" y1="84054" x2="24324" y2="77703"/>
                        <a14:foregroundMark x1="24324" y1="77703" x2="18919" y2="56486"/>
                        <a14:foregroundMark x1="18919" y1="56486" x2="9595" y2="48919"/>
                        <a14:foregroundMark x1="5946" y1="41351" x2="5676" y2="44324"/>
                        <a14:foregroundMark x1="36351" y1="9324" x2="37568" y2="9054"/>
                        <a14:foregroundMark x1="92027" y1="41351" x2="92027" y2="44324"/>
                        <a14:foregroundMark x1="59189" y1="8649" x2="60000" y2="8649"/>
                      </a14:backgroundRemoval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232" y="6125666"/>
            <a:ext cx="627632" cy="627632"/>
          </a:xfrm>
          <a:prstGeom prst="rect">
            <a:avLst/>
          </a:prstGeom>
        </p:spPr>
      </p:pic>
      <p:pic>
        <p:nvPicPr>
          <p:cNvPr id="4" name="Рисунок 3" descr="Изображение выглядит как игрушка, Фигурка животного, мультфильм, Мягкая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39630B1-B4AA-FFF7-FE78-D93D30FDF6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47" t="10585" r="21456"/>
          <a:stretch/>
        </p:blipFill>
        <p:spPr>
          <a:xfrm flipH="1">
            <a:off x="2265805" y="1516506"/>
            <a:ext cx="3108911" cy="3483647"/>
          </a:xfrm>
          <a:prstGeom prst="rect">
            <a:avLst/>
          </a:prstGeom>
        </p:spPr>
      </p:pic>
      <p:pic>
        <p:nvPicPr>
          <p:cNvPr id="5" name="Рисунок 4" descr="Влюбленная Pusheen">
            <a:extLst>
              <a:ext uri="{FF2B5EF4-FFF2-40B4-BE49-F238E27FC236}">
                <a16:creationId xmlns:a16="http://schemas.microsoft.com/office/drawing/2014/main" id="{142E5834-518F-EBB9-BA11-B002768704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92" y="55984"/>
            <a:ext cx="674166" cy="674166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D31BCD23-C883-631A-AFAE-8B1F8D8173C0}"/>
              </a:ext>
            </a:extLst>
          </p:cNvPr>
          <p:cNvSpPr/>
          <p:nvPr/>
        </p:nvSpPr>
        <p:spPr>
          <a:xfrm>
            <a:off x="872519" y="174504"/>
            <a:ext cx="2929754" cy="55564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Упражнение «Варенье»</a:t>
            </a:r>
          </a:p>
        </p:txBody>
      </p:sp>
      <p:pic>
        <p:nvPicPr>
          <p:cNvPr id="8" name="Рисунок 7" descr="Изображение выглядит как фрукт, клубника, ягода, Клубн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32B6B46-36C6-0F80-0583-93D3BB71E0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220" b="91551" l="8462" r="90000">
                        <a14:foregroundMark x1="47077" y1="9217" x2="62769" y2="7373"/>
                        <a14:foregroundMark x1="8615" y1="46237" x2="8615" y2="46237"/>
                        <a14:foregroundMark x1="45846" y1="90937" x2="49538" y2="915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3921">
            <a:off x="6427590" y="2550081"/>
            <a:ext cx="4559171" cy="4566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75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9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1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13" tmFilter="0, 0; 0.125,0.2665; 0.25,0.4; 0.375,0.465; 0.5,0.5;  0.625,0.535; 0.75,0.6; 0.875,0.7335; 1,1">
                                          <p:stCondLst>
                                            <p:cond delay="91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56" tmFilter="0, 0; 0.125,0.2665; 0.25,0.4; 0.375,0.465; 0.5,0.5;  0.625,0.535; 0.75,0.6; 0.875,0.7335; 1,1">
                                          <p:stCondLst>
                                            <p:cond delay="1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6" tmFilter="0, 0; 0.125,0.2665; 0.25,0.4; 0.375,0.465; 0.5,0.5;  0.625,0.535; 0.75,0.6; 0.875,0.7335; 1,1">
                                          <p:stCondLst>
                                            <p:cond delay="227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6">
                                          <p:stCondLst>
                                            <p:cond delay="89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28" decel="50000">
                                          <p:stCondLst>
                                            <p:cond delay="9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6">
                                          <p:stCondLst>
                                            <p:cond delay="18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28" decel="50000">
                                          <p:stCondLst>
                                            <p:cond delay="184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6">
                                          <p:stCondLst>
                                            <p:cond delay="225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28" decel="50000">
                                          <p:stCondLst>
                                            <p:cond delay="22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6">
                                          <p:stCondLst>
                                            <p:cond delay="248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28" decel="50000">
                                          <p:stCondLst>
                                            <p:cond delay="252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7C095ED-4D31-2401-891E-5BC122E37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698" y="-183995"/>
            <a:ext cx="1615068" cy="1615068"/>
          </a:xfrm>
          <a:prstGeom prst="rect">
            <a:avLst/>
          </a:prstGeom>
        </p:spPr>
      </p:pic>
      <p:pic>
        <p:nvPicPr>
          <p:cNvPr id="4" name="Рисунок 3" descr="Изображение выглядит как лошадь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32C2C9-3FCB-7F34-1335-D8E065FE1A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5802">
            <a:off x="-499372" y="874024"/>
            <a:ext cx="7229694" cy="4819796"/>
          </a:xfrm>
          <a:prstGeom prst="rect">
            <a:avLst/>
          </a:prstGeom>
        </p:spPr>
      </p:pic>
      <p:pic>
        <p:nvPicPr>
          <p:cNvPr id="5" name="Рисунок 4" descr="Изображение выглядит как мультфильм, кот, Фигурка животного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4F84772-BBEB-D84A-B8D1-B0CC629970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9" t="8040" r="23899"/>
          <a:stretch/>
        </p:blipFill>
        <p:spPr>
          <a:xfrm>
            <a:off x="6826465" y="3283922"/>
            <a:ext cx="3410632" cy="4086878"/>
          </a:xfrm>
          <a:prstGeom prst="rect">
            <a:avLst/>
          </a:prstGeom>
        </p:spPr>
      </p:pic>
      <p:pic>
        <p:nvPicPr>
          <p:cNvPr id="6" name="Рисунок 5" descr="Влюбленная Pusheen">
            <a:extLst>
              <a:ext uri="{FF2B5EF4-FFF2-40B4-BE49-F238E27FC236}">
                <a16:creationId xmlns:a16="http://schemas.microsoft.com/office/drawing/2014/main" id="{A3AE5C55-ECE5-BE22-E1B0-B6A5761B69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92" y="55984"/>
            <a:ext cx="674166" cy="674166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C4FD25B-12F4-4498-279F-4ED255162CF0}"/>
              </a:ext>
            </a:extLst>
          </p:cNvPr>
          <p:cNvSpPr/>
          <p:nvPr/>
        </p:nvSpPr>
        <p:spPr>
          <a:xfrm>
            <a:off x="872519" y="174504"/>
            <a:ext cx="2929754" cy="55564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Упражнение «Лошадка»</a:t>
            </a:r>
          </a:p>
        </p:txBody>
      </p:sp>
    </p:spTree>
    <p:extLst>
      <p:ext uri="{BB962C8B-B14F-4D97-AF65-F5344CB8AC3E}">
        <p14:creationId xmlns:p14="http://schemas.microsoft.com/office/powerpoint/2010/main" val="1880264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30</Words>
  <Application>Microsoft Office PowerPoint</Application>
  <PresentationFormat>Широкоэкранный</PresentationFormat>
  <Paragraphs>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Artemon 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1</cp:revision>
  <dcterms:created xsi:type="dcterms:W3CDTF">2026-04-02T12:29:56Z</dcterms:created>
  <dcterms:modified xsi:type="dcterms:W3CDTF">2026-04-02T13:13:21Z</dcterms:modified>
</cp:coreProperties>
</file>