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OV" ContentType="video/quicktime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media/image20.jpg" ContentType="image/gif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712" y="-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3E5B54-CB82-4DE3-A3F0-DBF156DD8B52}" type="datetimeFigureOut">
              <a:rPr lang="ru-RU" smtClean="0"/>
              <a:t>31.08.2025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072CC8-BADB-44EF-854E-C64CC99372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5289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072CC8-BADB-44EF-854E-C64CC99372E2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43286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B89FCD-0049-44CD-803E-EF40F9733F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F4F70E0-3450-4CAE-BE33-B005123304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F8A5E48-A101-4E32-AF28-40296B2EDA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25855-98F7-4CBA-99AA-D98142DEF0C4}" type="datetimeFigureOut">
              <a:rPr lang="ru-RU" smtClean="0"/>
              <a:t>31.08.2025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5199A8D-DF4A-4831-9B27-CED4016679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C723505-E837-488E-AC22-2FB859F7E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D35A2-502E-4B6C-BAEA-7E9943E6E1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14404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8FD56D-DAAB-4B79-91A5-F2E763432E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AFF6933-B109-4E97-BAE1-7DB44C00F2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175D5BE-DDFE-4EE4-B812-FEB68A7B7D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25855-98F7-4CBA-99AA-D98142DEF0C4}" type="datetimeFigureOut">
              <a:rPr lang="ru-RU" smtClean="0"/>
              <a:t>31.08.2025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7412C1C-6D10-4AFA-B35E-3BE4FB8B33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2C13C10-8603-4F9E-8CB4-BBBA2DD079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D35A2-502E-4B6C-BAEA-7E9943E6E1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46367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EEA26F-E78E-4D10-ACFB-10E2AAFC41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F7ABC18-2291-4AE6-BF2C-7E090AC542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794F182-ACDD-469C-AE89-6CA6CFEAD6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25855-98F7-4CBA-99AA-D98142DEF0C4}" type="datetimeFigureOut">
              <a:rPr lang="ru-RU" smtClean="0"/>
              <a:t>31.08.2025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10F2F32-F93E-4D79-93C0-04E2A85FAB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7EDE90D-AFCC-421A-87E1-5B0193D2DE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D35A2-502E-4B6C-BAEA-7E9943E6E1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3829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DAC52D-A4EC-472F-BABE-DDDCB5209C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14D6702-E7E3-4FAD-A007-CED291B733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7D97F1B-2DED-4E6B-AA77-4C6F280568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66D7AA6-A595-4495-B056-01735394C8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25855-98F7-4CBA-99AA-D98142DEF0C4}" type="datetimeFigureOut">
              <a:rPr lang="ru-RU" smtClean="0"/>
              <a:t>31.08.2025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84D0ECE-0DBE-4190-94E6-EE7A6C477C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B09234F-ABB7-427E-AAD6-9CC7B1F743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D35A2-502E-4B6C-BAEA-7E9943E6E1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5501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2D6035-C8F2-4F91-855F-46B93040C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13E4CD1-2B5E-4A66-BA59-EA421E8810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6D8E2E2-07C3-4950-88E6-7DF4A60D31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943D37A-C48A-4CE1-929D-42765D4449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8E2F5E5-CA74-4579-90ED-96251ECAB3E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4729CEB6-6948-4F87-B8DA-D42443468C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25855-98F7-4CBA-99AA-D98142DEF0C4}" type="datetimeFigureOut">
              <a:rPr lang="ru-RU" smtClean="0"/>
              <a:t>31.08.2025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6418474-22BC-44B6-8864-7F5E95F1DB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67DB88B-3BDE-4FB5-A20E-588CF96EB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D35A2-502E-4B6C-BAEA-7E9943E6E1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00913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577487-1F40-44D5-82D7-D38DB7E83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E9E77B1-8BC4-45DB-AEC2-FBD5CF074D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25855-98F7-4CBA-99AA-D98142DEF0C4}" type="datetimeFigureOut">
              <a:rPr lang="ru-RU" smtClean="0"/>
              <a:t>31.08.2025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803FFA8-0967-41CD-A0CA-A38EB9E0F0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70A4DC4-207C-4487-B926-CB157387A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D35A2-502E-4B6C-BAEA-7E9943E6E1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27995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33B4BED-27A0-4B21-A134-B01C43BF92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25855-98F7-4CBA-99AA-D98142DEF0C4}" type="datetimeFigureOut">
              <a:rPr lang="ru-RU" smtClean="0"/>
              <a:t>31.08.2025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400CD59-7FFC-42CC-B54D-1CB5888B7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01369F5-EF62-4396-9304-E8F75406FE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D35A2-502E-4B6C-BAEA-7E9943E6E1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41956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50F88F-13F5-4E98-988D-F39CAC45B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7C06DE2-9742-4A25-9238-F858657F18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FC72E5A-7D44-4BB4-8B90-D56E255A76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978BA35-5375-46F6-BF25-9C62BA7CDD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25855-98F7-4CBA-99AA-D98142DEF0C4}" type="datetimeFigureOut">
              <a:rPr lang="ru-RU" smtClean="0"/>
              <a:t>31.08.2025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DDE48E7-A0A6-4C69-9EDB-99A0022FEC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DE69FBD-08F7-4E2F-A4D0-49F50EA38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D35A2-502E-4B6C-BAEA-7E9943E6E1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1033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D6CF12-0F50-41CE-9866-22A690AB67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1E2415E-F5E7-4093-A3C7-C906CF6C9E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ED6F4ED-2135-4FD8-B786-2AB62BB050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0989635-EEBD-4F01-8DFE-A44F1150FB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25855-98F7-4CBA-99AA-D98142DEF0C4}" type="datetimeFigureOut">
              <a:rPr lang="ru-RU" smtClean="0"/>
              <a:t>31.08.2025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5539F62-4B4B-4C43-A6EF-86E99ACF27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6046636-D794-46A4-8753-46826870D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D35A2-502E-4B6C-BAEA-7E9943E6E1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54723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469941-97A6-4EAB-B9E3-C38461D2E4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6750790-02DC-409D-BB1A-9216B152DB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53A7F83-877A-4A79-AC70-2804F876BC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25855-98F7-4CBA-99AA-D98142DEF0C4}" type="datetimeFigureOut">
              <a:rPr lang="ru-RU" smtClean="0"/>
              <a:t>31.08.2025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25F9C8F-A1BF-42F5-8A9A-36678E34A3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A73CC45-3CD6-488D-94CF-54BE9F192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D35A2-502E-4B6C-BAEA-7E9943E6E1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90019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86D7EAE4-D7D5-4368-B084-C24E7682457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722A0F8-25F6-4E10-B2E1-D067BB0A07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2E51FAC-283F-4AA5-AAE9-F5AD568A44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25855-98F7-4CBA-99AA-D98142DEF0C4}" type="datetimeFigureOut">
              <a:rPr lang="ru-RU" smtClean="0"/>
              <a:t>31.08.2025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65CF821-027C-4A8F-9EFE-C29D94E77D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EA77A1E-B242-4BB7-9E11-8DD09FB794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D35A2-502E-4B6C-BAEA-7E9943E6E1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6897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75ED08-5B5F-41A4-A496-93990A8C8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F7F62DE-B50D-4B06-BB22-1D7E752247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8879CE9-00F8-47DD-AE18-4EEE688301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D25855-98F7-4CBA-99AA-D98142DEF0C4}" type="datetimeFigureOut">
              <a:rPr lang="ru-RU" smtClean="0"/>
              <a:t>31.08.2025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1BDD282-477F-46B2-90F5-B5A01EC9B4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B38BB36-3ACE-4125-AB34-A7AF82AF6E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DD35A2-502E-4B6C-BAEA-7E9943E6E1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9535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12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svg"/><Relationship Id="rId11" Type="http://schemas.openxmlformats.org/officeDocument/2006/relationships/image" Target="../media/image10.png"/><Relationship Id="rId5" Type="http://schemas.openxmlformats.org/officeDocument/2006/relationships/image" Target="../media/image5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2.png"/><Relationship Id="rId7" Type="http://schemas.openxmlformats.org/officeDocument/2006/relationships/image" Target="../media/image16.jpeg"/><Relationship Id="rId12" Type="http://schemas.openxmlformats.org/officeDocument/2006/relationships/image" Target="../media/image6.sv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11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19.jpeg"/><Relationship Id="rId4" Type="http://schemas.openxmlformats.org/officeDocument/2006/relationships/image" Target="../media/image3.svg"/><Relationship Id="rId9" Type="http://schemas.openxmlformats.org/officeDocument/2006/relationships/image" Target="../media/image18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pn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23.jpe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5.png"/><Relationship Id="rId12" Type="http://schemas.openxmlformats.org/officeDocument/2006/relationships/image" Target="../media/image22.jp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3.svg"/><Relationship Id="rId11" Type="http://schemas.openxmlformats.org/officeDocument/2006/relationships/image" Target="../media/image21.jpg"/><Relationship Id="rId5" Type="http://schemas.openxmlformats.org/officeDocument/2006/relationships/image" Target="../media/image2.png"/><Relationship Id="rId10" Type="http://schemas.openxmlformats.org/officeDocument/2006/relationships/image" Target="../media/image20.jpg"/><Relationship Id="rId4" Type="http://schemas.openxmlformats.org/officeDocument/2006/relationships/image" Target="../media/image1.jpg"/><Relationship Id="rId9" Type="http://schemas.openxmlformats.org/officeDocument/2006/relationships/image" Target="../media/image4.png"/><Relationship Id="rId1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5.png"/><Relationship Id="rId2" Type="http://schemas.openxmlformats.org/officeDocument/2006/relationships/video" Target="../media/media2.MOV"/><Relationship Id="rId1" Type="http://schemas.microsoft.com/office/2007/relationships/media" Target="../media/media2.MOV"/><Relationship Id="rId6" Type="http://schemas.openxmlformats.org/officeDocument/2006/relationships/image" Target="../media/image3.svg"/><Relationship Id="rId11" Type="http://schemas.openxmlformats.org/officeDocument/2006/relationships/image" Target="../media/image26.png"/><Relationship Id="rId5" Type="http://schemas.openxmlformats.org/officeDocument/2006/relationships/image" Target="../media/image2.png"/><Relationship Id="rId10" Type="http://schemas.openxmlformats.org/officeDocument/2006/relationships/image" Target="../media/image25.png"/><Relationship Id="rId4" Type="http://schemas.openxmlformats.org/officeDocument/2006/relationships/image" Target="../media/image1.jpg"/><Relationship Id="rId9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png"/><Relationship Id="rId18" Type="http://schemas.microsoft.com/office/2007/relationships/hdphoto" Target="../media/hdphoto2.wdp"/><Relationship Id="rId3" Type="http://schemas.openxmlformats.org/officeDocument/2006/relationships/image" Target="../media/image2.png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17" Type="http://schemas.openxmlformats.org/officeDocument/2006/relationships/image" Target="../media/image36.png"/><Relationship Id="rId2" Type="http://schemas.openxmlformats.org/officeDocument/2006/relationships/image" Target="../media/image1.jpg"/><Relationship Id="rId16" Type="http://schemas.microsoft.com/office/2007/relationships/hdphoto" Target="../media/hdphoto1.wdp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svg"/><Relationship Id="rId11" Type="http://schemas.openxmlformats.org/officeDocument/2006/relationships/image" Target="../media/image31.png"/><Relationship Id="rId5" Type="http://schemas.openxmlformats.org/officeDocument/2006/relationships/image" Target="../media/image5.png"/><Relationship Id="rId15" Type="http://schemas.openxmlformats.org/officeDocument/2006/relationships/image" Target="../media/image35.png"/><Relationship Id="rId10" Type="http://schemas.openxmlformats.org/officeDocument/2006/relationships/image" Target="../media/image30.png"/><Relationship Id="rId19" Type="http://schemas.openxmlformats.org/officeDocument/2006/relationships/image" Target="../media/image4.png"/><Relationship Id="rId4" Type="http://schemas.openxmlformats.org/officeDocument/2006/relationships/image" Target="../media/image3.svg"/><Relationship Id="rId9" Type="http://schemas.openxmlformats.org/officeDocument/2006/relationships/image" Target="../media/image29.png"/><Relationship Id="rId14" Type="http://schemas.openxmlformats.org/officeDocument/2006/relationships/image" Target="../media/image3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3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2.png"/><Relationship Id="rId7" Type="http://schemas.openxmlformats.org/officeDocument/2006/relationships/image" Target="../media/image3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4.png"/><Relationship Id="rId4" Type="http://schemas.openxmlformats.org/officeDocument/2006/relationships/image" Target="../media/image3.svg"/><Relationship Id="rId9" Type="http://schemas.microsoft.com/office/2007/relationships/hdphoto" Target="../media/hdphoto3.wd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.png"/><Relationship Id="rId3" Type="http://schemas.openxmlformats.org/officeDocument/2006/relationships/image" Target="../media/image2.png"/><Relationship Id="rId7" Type="http://schemas.openxmlformats.org/officeDocument/2006/relationships/image" Target="../media/image39.png"/><Relationship Id="rId12" Type="http://schemas.openxmlformats.org/officeDocument/2006/relationships/image" Target="../media/image4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svg"/><Relationship Id="rId11" Type="http://schemas.openxmlformats.org/officeDocument/2006/relationships/image" Target="../media/image43.png"/><Relationship Id="rId5" Type="http://schemas.openxmlformats.org/officeDocument/2006/relationships/image" Target="../media/image5.png"/><Relationship Id="rId10" Type="http://schemas.openxmlformats.org/officeDocument/2006/relationships/image" Target="../media/image42.png"/><Relationship Id="rId4" Type="http://schemas.openxmlformats.org/officeDocument/2006/relationships/image" Target="../media/image3.svg"/><Relationship Id="rId9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6.svg"/><Relationship Id="rId3" Type="http://schemas.openxmlformats.org/officeDocument/2006/relationships/image" Target="../media/image1.jpg"/><Relationship Id="rId7" Type="http://schemas.openxmlformats.org/officeDocument/2006/relationships/image" Target="../media/image46.png"/><Relationship Id="rId12" Type="http://schemas.openxmlformats.org/officeDocument/2006/relationships/image" Target="../media/image5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5.png"/><Relationship Id="rId11" Type="http://schemas.openxmlformats.org/officeDocument/2006/relationships/image" Target="../media/image4.png"/><Relationship Id="rId5" Type="http://schemas.openxmlformats.org/officeDocument/2006/relationships/image" Target="../media/image3.svg"/><Relationship Id="rId10" Type="http://schemas.openxmlformats.org/officeDocument/2006/relationships/image" Target="../media/image49.png"/><Relationship Id="rId4" Type="http://schemas.openxmlformats.org/officeDocument/2006/relationships/image" Target="../media/image2.png"/><Relationship Id="rId9" Type="http://schemas.openxmlformats.org/officeDocument/2006/relationships/image" Target="../media/image4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2.png"/><Relationship Id="rId7" Type="http://schemas.openxmlformats.org/officeDocument/2006/relationships/image" Target="../media/image5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6" Type="http://schemas.microsoft.com/office/2007/relationships/hdphoto" Target="../media/hdphoto4.wdp"/><Relationship Id="rId5" Type="http://schemas.openxmlformats.org/officeDocument/2006/relationships/image" Target="../media/image51.png"/><Relationship Id="rId4" Type="http://schemas.openxmlformats.org/officeDocument/2006/relationships/image" Target="../media/image3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9EE5F607-25C8-4678-8269-C6BA82C4573E}"/>
              </a:ext>
            </a:extLst>
          </p:cNvPr>
          <p:cNvGrpSpPr/>
          <p:nvPr/>
        </p:nvGrpSpPr>
        <p:grpSpPr>
          <a:xfrm>
            <a:off x="0" y="-330035"/>
            <a:ext cx="12275633" cy="7188035"/>
            <a:chOff x="0" y="-330035"/>
            <a:chExt cx="12275633" cy="7188035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756B30A1-DB07-4BEC-9743-60FC209C962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CF09D065-5D69-4DD9-B7BA-844112895D3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271530" y="-330035"/>
              <a:ext cx="2004103" cy="2004103"/>
            </a:xfrm>
            <a:prstGeom prst="rect">
              <a:avLst/>
            </a:prstGeom>
          </p:spPr>
        </p:pic>
      </p:grp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AEA592C-BB82-406B-9083-03375224E6D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9047" y="2138184"/>
            <a:ext cx="4966536" cy="4966536"/>
          </a:xfrm>
          <a:prstGeom prst="rect">
            <a:avLst/>
          </a:prstGeom>
        </p:spPr>
      </p:pic>
      <p:sp>
        <p:nvSpPr>
          <p:cNvPr id="11" name="Заголовок 10">
            <a:extLst>
              <a:ext uri="{FF2B5EF4-FFF2-40B4-BE49-F238E27FC236}">
                <a16:creationId xmlns:a16="http://schemas.microsoft.com/office/drawing/2014/main" id="{3EB49CAC-74A9-4560-BCDD-95E6A7048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2662" y="973642"/>
            <a:ext cx="8675235" cy="1234082"/>
          </a:xfr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dirty="0">
                <a:solidFill>
                  <a:schemeClr val="accent3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Звук С вместе ёжиком Сеней</a:t>
            </a:r>
          </a:p>
        </p:txBody>
      </p:sp>
      <p:pic>
        <p:nvPicPr>
          <p:cNvPr id="13" name="Рисунок 12" descr="Назад со сплошной заливкой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040F52E7-2D4D-406F-8E1E-D914FB7CC52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697792" y="5831877"/>
            <a:ext cx="125816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5846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E58AE20A-1645-4C76-A060-C9BC7AB900A0}"/>
              </a:ext>
            </a:extLst>
          </p:cNvPr>
          <p:cNvGrpSpPr/>
          <p:nvPr/>
        </p:nvGrpSpPr>
        <p:grpSpPr>
          <a:xfrm>
            <a:off x="0" y="-330035"/>
            <a:ext cx="12275633" cy="7188035"/>
            <a:chOff x="0" y="-330035"/>
            <a:chExt cx="12275633" cy="7188035"/>
          </a:xfrm>
        </p:grpSpPr>
        <p:pic>
          <p:nvPicPr>
            <p:cNvPr id="3" name="Рисунок 2">
              <a:extLst>
                <a:ext uri="{FF2B5EF4-FFF2-40B4-BE49-F238E27FC236}">
                  <a16:creationId xmlns:a16="http://schemas.microsoft.com/office/drawing/2014/main" id="{95215362-81B6-40FE-B0BE-E2F01AABD97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AC1303DC-2CC5-438B-AE2B-12942328E9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271530" y="-330035"/>
              <a:ext cx="2004103" cy="2004103"/>
            </a:xfrm>
            <a:prstGeom prst="rect">
              <a:avLst/>
            </a:prstGeom>
          </p:spPr>
        </p:pic>
      </p:grpSp>
      <p:pic>
        <p:nvPicPr>
          <p:cNvPr id="6" name="Рисунок 5" descr="Назад со сплошной заливкой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9380901-BF49-4AE3-BDC0-9C4BABA6B8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697792" y="5831877"/>
            <a:ext cx="1258160" cy="9144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C29C15A-E5D5-48DB-9ABF-F2A80FE45FA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90" y="3571084"/>
            <a:ext cx="3540509" cy="3540509"/>
          </a:xfrm>
          <a:prstGeom prst="rect">
            <a:avLst/>
          </a:prstGeom>
        </p:spPr>
      </p:pic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4132E3EB-86C4-429F-82E0-0D455EF360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859592" cy="824283"/>
          </a:xfrm>
        </p:spPr>
        <p:txBody>
          <a:bodyPr>
            <a:normAutofit/>
          </a:bodyPr>
          <a:lstStyle/>
          <a:p>
            <a:pPr algn="ctr"/>
            <a:r>
              <a:rPr lang="ru-RU" sz="400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Артикуляционная гимнастика</a:t>
            </a:r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0997E9EA-D0A6-4A86-A41A-5B13513C8986}"/>
              </a:ext>
            </a:extLst>
          </p:cNvPr>
          <p:cNvGrpSpPr/>
          <p:nvPr/>
        </p:nvGrpSpPr>
        <p:grpSpPr>
          <a:xfrm>
            <a:off x="163276" y="1241136"/>
            <a:ext cx="2791326" cy="2525479"/>
            <a:chOff x="330009" y="1180247"/>
            <a:chExt cx="2791326" cy="2525479"/>
          </a:xfrm>
        </p:grpSpPr>
        <p:sp>
          <p:nvSpPr>
            <p:cNvPr id="11" name="Блок-схема: узел 10">
              <a:extLst>
                <a:ext uri="{FF2B5EF4-FFF2-40B4-BE49-F238E27FC236}">
                  <a16:creationId xmlns:a16="http://schemas.microsoft.com/office/drawing/2014/main" id="{6EE71CB4-E514-4EDF-B790-49056DBEB6F5}"/>
                </a:ext>
              </a:extLst>
            </p:cNvPr>
            <p:cNvSpPr/>
            <p:nvPr/>
          </p:nvSpPr>
          <p:spPr>
            <a:xfrm>
              <a:off x="330009" y="1180247"/>
              <a:ext cx="2791326" cy="2525479"/>
            </a:xfrm>
            <a:prstGeom prst="flowChartConnector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D7250957-8578-4CAA-A643-CF378A92C57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6314" y="1971888"/>
              <a:ext cx="2338715" cy="1169358"/>
            </a:xfrm>
            <a:prstGeom prst="rect">
              <a:avLst/>
            </a:prstGeom>
          </p:spPr>
        </p:pic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E509F874-5106-4D60-9B07-DAF8858BADC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3019" y="1805928"/>
              <a:ext cx="1357595" cy="1357595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DB20D82-11D5-4F6C-AD6E-FB436F80522F}"/>
                </a:ext>
              </a:extLst>
            </p:cNvPr>
            <p:cNvSpPr txBox="1"/>
            <p:nvPr/>
          </p:nvSpPr>
          <p:spPr>
            <a:xfrm>
              <a:off x="838200" y="3109419"/>
              <a:ext cx="174629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dirty="0">
                  <a:latin typeface="Comic Sans MS" panose="030F0702030302020204" pitchFamily="66" charset="0"/>
                </a:rPr>
                <a:t>Заборчик</a:t>
              </a:r>
            </a:p>
          </p:txBody>
        </p:sp>
      </p:grp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1AC998F3-35AE-4DA6-AAB1-B3199712535F}"/>
              </a:ext>
            </a:extLst>
          </p:cNvPr>
          <p:cNvGrpSpPr/>
          <p:nvPr/>
        </p:nvGrpSpPr>
        <p:grpSpPr>
          <a:xfrm>
            <a:off x="3236487" y="1331103"/>
            <a:ext cx="2791326" cy="2525479"/>
            <a:chOff x="330009" y="1180247"/>
            <a:chExt cx="2791326" cy="2525479"/>
          </a:xfrm>
        </p:grpSpPr>
        <p:sp>
          <p:nvSpPr>
            <p:cNvPr id="19" name="Блок-схема: узел 18">
              <a:extLst>
                <a:ext uri="{FF2B5EF4-FFF2-40B4-BE49-F238E27FC236}">
                  <a16:creationId xmlns:a16="http://schemas.microsoft.com/office/drawing/2014/main" id="{02056C2A-274D-497B-AA00-81042AC24118}"/>
                </a:ext>
              </a:extLst>
            </p:cNvPr>
            <p:cNvSpPr/>
            <p:nvPr/>
          </p:nvSpPr>
          <p:spPr>
            <a:xfrm>
              <a:off x="330009" y="1180247"/>
              <a:ext cx="2791326" cy="2525479"/>
            </a:xfrm>
            <a:prstGeom prst="flowChartConnector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3124D5A1-F646-4DD6-8676-71F7896A9E4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12535" y="1308013"/>
              <a:ext cx="1871963" cy="1855511"/>
            </a:xfrm>
            <a:prstGeom prst="rect">
              <a:avLst/>
            </a:prstGeom>
          </p:spPr>
        </p:pic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4C6C36E4-FDCE-44FE-A0FB-4B01140E466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74886" y="2094383"/>
              <a:ext cx="782440" cy="782440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4D32A39-8907-4D08-A4FE-268C109BFC6A}"/>
                </a:ext>
              </a:extLst>
            </p:cNvPr>
            <p:cNvSpPr txBox="1"/>
            <p:nvPr/>
          </p:nvSpPr>
          <p:spPr>
            <a:xfrm>
              <a:off x="838200" y="3109419"/>
              <a:ext cx="174629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dirty="0">
                  <a:latin typeface="Comic Sans MS" panose="030F0702030302020204" pitchFamily="66" charset="0"/>
                </a:rPr>
                <a:t>Качели</a:t>
              </a:r>
            </a:p>
          </p:txBody>
        </p:sp>
      </p:grp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52C21EAF-BE9D-4FAD-BACE-AD7C57A10FC6}"/>
              </a:ext>
            </a:extLst>
          </p:cNvPr>
          <p:cNvGrpSpPr/>
          <p:nvPr/>
        </p:nvGrpSpPr>
        <p:grpSpPr>
          <a:xfrm>
            <a:off x="6224293" y="1331103"/>
            <a:ext cx="2791326" cy="2525479"/>
            <a:chOff x="330009" y="1180247"/>
            <a:chExt cx="2791326" cy="2525479"/>
          </a:xfrm>
        </p:grpSpPr>
        <p:sp>
          <p:nvSpPr>
            <p:cNvPr id="24" name="Блок-схема: узел 23">
              <a:extLst>
                <a:ext uri="{FF2B5EF4-FFF2-40B4-BE49-F238E27FC236}">
                  <a16:creationId xmlns:a16="http://schemas.microsoft.com/office/drawing/2014/main" id="{D3987F99-A0CE-4706-A5E9-48A640992A99}"/>
                </a:ext>
              </a:extLst>
            </p:cNvPr>
            <p:cNvSpPr/>
            <p:nvPr/>
          </p:nvSpPr>
          <p:spPr>
            <a:xfrm>
              <a:off x="330009" y="1180247"/>
              <a:ext cx="2791326" cy="2525479"/>
            </a:xfrm>
            <a:prstGeom prst="flowChartConnector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5978DA8-8878-4746-8949-ED03AEF627B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413757" y="1766498"/>
              <a:ext cx="1457227" cy="1504494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9B11E8D9-DF9A-4DF1-8347-B12345D9BD6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0050" y="1644583"/>
              <a:ext cx="1191674" cy="1191674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BB5F51F-4184-4EEA-8031-2CFE5ABA54B6}"/>
                </a:ext>
              </a:extLst>
            </p:cNvPr>
            <p:cNvSpPr txBox="1"/>
            <p:nvPr/>
          </p:nvSpPr>
          <p:spPr>
            <a:xfrm>
              <a:off x="838200" y="3109419"/>
              <a:ext cx="174629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dirty="0">
                  <a:latin typeface="Comic Sans MS" panose="030F0702030302020204" pitchFamily="66" charset="0"/>
                </a:rPr>
                <a:t>Иголочка</a:t>
              </a:r>
            </a:p>
          </p:txBody>
        </p:sp>
      </p:grpSp>
      <p:grpSp>
        <p:nvGrpSpPr>
          <p:cNvPr id="28" name="Группа 27">
            <a:extLst>
              <a:ext uri="{FF2B5EF4-FFF2-40B4-BE49-F238E27FC236}">
                <a16:creationId xmlns:a16="http://schemas.microsoft.com/office/drawing/2014/main" id="{3F3A6DAB-C3DA-402F-AC32-F61CA52E152E}"/>
              </a:ext>
            </a:extLst>
          </p:cNvPr>
          <p:cNvGrpSpPr/>
          <p:nvPr/>
        </p:nvGrpSpPr>
        <p:grpSpPr>
          <a:xfrm>
            <a:off x="9134100" y="1373719"/>
            <a:ext cx="2791326" cy="2525479"/>
            <a:chOff x="330009" y="1180247"/>
            <a:chExt cx="2791326" cy="2525479"/>
          </a:xfrm>
        </p:grpSpPr>
        <p:sp>
          <p:nvSpPr>
            <p:cNvPr id="29" name="Блок-схема: узел 28">
              <a:extLst>
                <a:ext uri="{FF2B5EF4-FFF2-40B4-BE49-F238E27FC236}">
                  <a16:creationId xmlns:a16="http://schemas.microsoft.com/office/drawing/2014/main" id="{8BBB266C-C93B-41E6-AE6B-FC1F51A9DD9E}"/>
                </a:ext>
              </a:extLst>
            </p:cNvPr>
            <p:cNvSpPr/>
            <p:nvPr/>
          </p:nvSpPr>
          <p:spPr>
            <a:xfrm>
              <a:off x="330009" y="1180247"/>
              <a:ext cx="2791326" cy="2525479"/>
            </a:xfrm>
            <a:prstGeom prst="flowChartConnector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30" name="Рисунок 29">
              <a:extLst>
                <a:ext uri="{FF2B5EF4-FFF2-40B4-BE49-F238E27FC236}">
                  <a16:creationId xmlns:a16="http://schemas.microsoft.com/office/drawing/2014/main" id="{F7833178-510A-4BFF-A912-526821182DE3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63763" y="1510702"/>
              <a:ext cx="2403701" cy="1815922"/>
            </a:xfrm>
            <a:prstGeom prst="rect">
              <a:avLst/>
            </a:prstGeom>
          </p:spPr>
        </p:pic>
        <p:pic>
          <p:nvPicPr>
            <p:cNvPr id="31" name="Рисунок 30">
              <a:extLst>
                <a:ext uri="{FF2B5EF4-FFF2-40B4-BE49-F238E27FC236}">
                  <a16:creationId xmlns:a16="http://schemas.microsoft.com/office/drawing/2014/main" id="{4C685599-803A-4636-8CBD-E225FA638E2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72421" y="1300520"/>
              <a:ext cx="842559" cy="842559"/>
            </a:xfrm>
            <a:prstGeom prst="rect">
              <a:avLst/>
            </a:prstGeom>
          </p:spPr>
        </p:pic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DB2ECB87-B5A5-4A93-BAB4-BC5336B12C6B}"/>
                </a:ext>
              </a:extLst>
            </p:cNvPr>
            <p:cNvSpPr txBox="1"/>
            <p:nvPr/>
          </p:nvSpPr>
          <p:spPr>
            <a:xfrm>
              <a:off x="838200" y="3109419"/>
              <a:ext cx="174629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dirty="0">
                  <a:latin typeface="Comic Sans MS" panose="030F0702030302020204" pitchFamily="66" charset="0"/>
                </a:rPr>
                <a:t>Горка</a:t>
              </a:r>
            </a:p>
          </p:txBody>
        </p:sp>
      </p:grpSp>
      <p:grpSp>
        <p:nvGrpSpPr>
          <p:cNvPr id="33" name="Группа 32">
            <a:extLst>
              <a:ext uri="{FF2B5EF4-FFF2-40B4-BE49-F238E27FC236}">
                <a16:creationId xmlns:a16="http://schemas.microsoft.com/office/drawing/2014/main" id="{A6045B38-B186-4A39-8D43-13D799050255}"/>
              </a:ext>
            </a:extLst>
          </p:cNvPr>
          <p:cNvGrpSpPr/>
          <p:nvPr/>
        </p:nvGrpSpPr>
        <p:grpSpPr>
          <a:xfrm>
            <a:off x="3531533" y="4214938"/>
            <a:ext cx="3389053" cy="2525479"/>
            <a:chOff x="330009" y="1180247"/>
            <a:chExt cx="3389053" cy="2525479"/>
          </a:xfrm>
        </p:grpSpPr>
        <p:sp>
          <p:nvSpPr>
            <p:cNvPr id="34" name="Блок-схема: узел 33">
              <a:extLst>
                <a:ext uri="{FF2B5EF4-FFF2-40B4-BE49-F238E27FC236}">
                  <a16:creationId xmlns:a16="http://schemas.microsoft.com/office/drawing/2014/main" id="{B4257186-898E-4A41-A1BA-6FC2B08E2CCA}"/>
                </a:ext>
              </a:extLst>
            </p:cNvPr>
            <p:cNvSpPr/>
            <p:nvPr/>
          </p:nvSpPr>
          <p:spPr>
            <a:xfrm>
              <a:off x="330009" y="1180247"/>
              <a:ext cx="2791326" cy="2525479"/>
            </a:xfrm>
            <a:prstGeom prst="flowChartConnector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35" name="Рисунок 34">
              <a:extLst>
                <a:ext uri="{FF2B5EF4-FFF2-40B4-BE49-F238E27FC236}">
                  <a16:creationId xmlns:a16="http://schemas.microsoft.com/office/drawing/2014/main" id="{3EF19A89-692A-4A34-8AD2-85217F28691F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42134" y="1464290"/>
              <a:ext cx="3076928" cy="1737765"/>
            </a:xfrm>
            <a:prstGeom prst="rect">
              <a:avLst/>
            </a:prstGeom>
          </p:spPr>
        </p:pic>
        <p:pic>
          <p:nvPicPr>
            <p:cNvPr id="36" name="Рисунок 35">
              <a:extLst>
                <a:ext uri="{FF2B5EF4-FFF2-40B4-BE49-F238E27FC236}">
                  <a16:creationId xmlns:a16="http://schemas.microsoft.com/office/drawing/2014/main" id="{8C99D7B8-2308-4A51-8014-F0F2C0C2E2D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7488" y="1794394"/>
              <a:ext cx="1259839" cy="1259839"/>
            </a:xfrm>
            <a:prstGeom prst="rect">
              <a:avLst/>
            </a:prstGeom>
          </p:spPr>
        </p:pic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317F0348-74F5-4087-A5C8-F4564DF28A65}"/>
                </a:ext>
              </a:extLst>
            </p:cNvPr>
            <p:cNvSpPr txBox="1"/>
            <p:nvPr/>
          </p:nvSpPr>
          <p:spPr>
            <a:xfrm>
              <a:off x="838200" y="3109419"/>
              <a:ext cx="174629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dirty="0">
                  <a:latin typeface="Comic Sans MS" panose="030F0702030302020204" pitchFamily="66" charset="0"/>
                </a:rPr>
                <a:t>Часики</a:t>
              </a:r>
            </a:p>
          </p:txBody>
        </p:sp>
      </p:grpSp>
      <p:grpSp>
        <p:nvGrpSpPr>
          <p:cNvPr id="38" name="Группа 37">
            <a:extLst>
              <a:ext uri="{FF2B5EF4-FFF2-40B4-BE49-F238E27FC236}">
                <a16:creationId xmlns:a16="http://schemas.microsoft.com/office/drawing/2014/main" id="{48385BB4-EFF1-41DE-B3B5-26516CDBB1DD}"/>
              </a:ext>
            </a:extLst>
          </p:cNvPr>
          <p:cNvGrpSpPr/>
          <p:nvPr/>
        </p:nvGrpSpPr>
        <p:grpSpPr>
          <a:xfrm>
            <a:off x="6696557" y="4214937"/>
            <a:ext cx="2791326" cy="2525479"/>
            <a:chOff x="330009" y="1180247"/>
            <a:chExt cx="2791326" cy="2525479"/>
          </a:xfrm>
        </p:grpSpPr>
        <p:sp>
          <p:nvSpPr>
            <p:cNvPr id="39" name="Блок-схема: узел 38">
              <a:extLst>
                <a:ext uri="{FF2B5EF4-FFF2-40B4-BE49-F238E27FC236}">
                  <a16:creationId xmlns:a16="http://schemas.microsoft.com/office/drawing/2014/main" id="{91FE07FC-1378-410D-B6D0-7E94A2142A44}"/>
                </a:ext>
              </a:extLst>
            </p:cNvPr>
            <p:cNvSpPr/>
            <p:nvPr/>
          </p:nvSpPr>
          <p:spPr>
            <a:xfrm>
              <a:off x="330009" y="1180247"/>
              <a:ext cx="2791326" cy="2525479"/>
            </a:xfrm>
            <a:prstGeom prst="flowChartConnector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40" name="Рисунок 39">
              <a:extLst>
                <a:ext uri="{FF2B5EF4-FFF2-40B4-BE49-F238E27FC236}">
                  <a16:creationId xmlns:a16="http://schemas.microsoft.com/office/drawing/2014/main" id="{4B96138B-EF2B-4166-8BA4-370A9952684D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065763" y="1407338"/>
              <a:ext cx="1957006" cy="1733908"/>
            </a:xfrm>
            <a:prstGeom prst="rect">
              <a:avLst/>
            </a:prstGeom>
          </p:spPr>
        </p:pic>
        <p:pic>
          <p:nvPicPr>
            <p:cNvPr id="41" name="Рисунок 40">
              <a:extLst>
                <a:ext uri="{FF2B5EF4-FFF2-40B4-BE49-F238E27FC236}">
                  <a16:creationId xmlns:a16="http://schemas.microsoft.com/office/drawing/2014/main" id="{5A2959CA-6DD0-4213-81DF-AD6878B7734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038" y="1959323"/>
              <a:ext cx="1192519" cy="1192519"/>
            </a:xfrm>
            <a:prstGeom prst="rect">
              <a:avLst/>
            </a:prstGeom>
          </p:spPr>
        </p:pic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3250BFB8-ED23-4F22-8C07-897554CBD0A2}"/>
                </a:ext>
              </a:extLst>
            </p:cNvPr>
            <p:cNvSpPr txBox="1"/>
            <p:nvPr/>
          </p:nvSpPr>
          <p:spPr>
            <a:xfrm>
              <a:off x="838200" y="3109419"/>
              <a:ext cx="174629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dirty="0">
                  <a:latin typeface="Comic Sans MS" panose="030F0702030302020204" pitchFamily="66" charset="0"/>
                </a:rPr>
                <a:t>Расческа</a:t>
              </a:r>
            </a:p>
          </p:txBody>
        </p:sp>
      </p:grpSp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5642AB55-2EC0-48DF-A3A5-51EE46E3A2F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2745" y="719018"/>
            <a:ext cx="1259595" cy="1331496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18C357A1-79C5-4CE6-A1AB-486A21C1048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755" y="3562469"/>
            <a:ext cx="1259595" cy="1331496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2C49218A-2C60-4E01-870D-81B4403EDD5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6811" y="901265"/>
            <a:ext cx="1259595" cy="1331496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F4A0FCD7-557F-4004-BA6D-FAF9034959E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5296" y="944262"/>
            <a:ext cx="1259595" cy="1331496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EDB6F423-822A-49DD-B8F3-EC5E8941938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559" y="870332"/>
            <a:ext cx="1259595" cy="1331496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12468F64-DD47-4574-B271-CC1F289DF3A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2260" y="3661854"/>
            <a:ext cx="1259595" cy="1331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1503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57F852E7-C8C6-4D35-8E8A-931E828207AD}"/>
              </a:ext>
            </a:extLst>
          </p:cNvPr>
          <p:cNvGrpSpPr/>
          <p:nvPr/>
        </p:nvGrpSpPr>
        <p:grpSpPr>
          <a:xfrm>
            <a:off x="0" y="-330035"/>
            <a:ext cx="12275633" cy="7188035"/>
            <a:chOff x="0" y="-330035"/>
            <a:chExt cx="12275633" cy="7188035"/>
          </a:xfrm>
        </p:grpSpPr>
        <p:pic>
          <p:nvPicPr>
            <p:cNvPr id="3" name="Рисунок 2">
              <a:extLst>
                <a:ext uri="{FF2B5EF4-FFF2-40B4-BE49-F238E27FC236}">
                  <a16:creationId xmlns:a16="http://schemas.microsoft.com/office/drawing/2014/main" id="{B421926B-6510-4883-837A-67EFB462EA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339BE5B3-E77B-4A23-8DCE-223BBF3063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271530" y="-330035"/>
              <a:ext cx="2004103" cy="2004103"/>
            </a:xfrm>
            <a:prstGeom prst="rect">
              <a:avLst/>
            </a:prstGeom>
          </p:spPr>
        </p:pic>
      </p:grp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48B56E3-D189-4C2B-B636-5A5061E4FC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90" y="3571084"/>
            <a:ext cx="3540509" cy="3540509"/>
          </a:xfrm>
          <a:prstGeom prst="rect">
            <a:avLst/>
          </a:prstGeom>
        </p:spPr>
      </p:pic>
      <p:sp>
        <p:nvSpPr>
          <p:cNvPr id="8" name="Облачко с текстом: овальное 7">
            <a:extLst>
              <a:ext uri="{FF2B5EF4-FFF2-40B4-BE49-F238E27FC236}">
                <a16:creationId xmlns:a16="http://schemas.microsoft.com/office/drawing/2014/main" id="{406D6642-F941-48AD-A878-C29B4CC4716D}"/>
              </a:ext>
            </a:extLst>
          </p:cNvPr>
          <p:cNvSpPr/>
          <p:nvPr/>
        </p:nvSpPr>
        <p:spPr>
          <a:xfrm>
            <a:off x="2261724" y="1588168"/>
            <a:ext cx="3210926" cy="2528362"/>
          </a:xfrm>
          <a:prstGeom prst="wedgeEllipseCallou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Comic Sans MS" panose="030F0702030302020204" pitchFamily="66" charset="0"/>
              </a:rPr>
              <a:t>Погладим язычок, чтобы он стал сильным, для этого нам нужна зубная щётка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A814F69-4D1A-408D-A66E-6848A9DE854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9515" y="53650"/>
            <a:ext cx="2880704" cy="231485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BED6B428-628E-421A-B2DD-8EDB57F57BC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6215" y="2487685"/>
            <a:ext cx="2842918" cy="216679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B003F380-45D3-4939-BE91-E52AA3B72CE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3053" y="4681626"/>
            <a:ext cx="2649241" cy="214986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EB35B684-FEA5-405C-A574-18636A2AC16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0441" y="1491957"/>
            <a:ext cx="2813183" cy="223053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C57360BF-FED1-47AC-8028-781AFDCE056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2684" y="4098960"/>
            <a:ext cx="2900940" cy="233111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Рисунок 18" descr="Назад со сплошной заливкой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2C587C59-FB18-45A1-AEE5-E553D2CDF8E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697792" y="5831877"/>
            <a:ext cx="125816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484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7D5BE532-ECB7-42E5-9022-60FED86AFAB6}"/>
              </a:ext>
            </a:extLst>
          </p:cNvPr>
          <p:cNvGrpSpPr/>
          <p:nvPr/>
        </p:nvGrpSpPr>
        <p:grpSpPr>
          <a:xfrm>
            <a:off x="0" y="-330035"/>
            <a:ext cx="12275633" cy="7188035"/>
            <a:chOff x="0" y="-330035"/>
            <a:chExt cx="12275633" cy="7188035"/>
          </a:xfrm>
        </p:grpSpPr>
        <p:pic>
          <p:nvPicPr>
            <p:cNvPr id="3" name="Рисунок 2">
              <a:extLst>
                <a:ext uri="{FF2B5EF4-FFF2-40B4-BE49-F238E27FC236}">
                  <a16:creationId xmlns:a16="http://schemas.microsoft.com/office/drawing/2014/main" id="{0E1F0214-7404-42BA-AFD6-B283148AFD5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AA8E8170-90B1-41D5-9844-716A50D2027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271530" y="-330035"/>
              <a:ext cx="2004103" cy="2004103"/>
            </a:xfrm>
            <a:prstGeom prst="rect">
              <a:avLst/>
            </a:prstGeom>
          </p:spPr>
        </p:pic>
      </p:grpSp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DF42B810-5270-4CF3-B988-3862938EC8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464609" cy="1209293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Дыхательная гимнастика </a:t>
            </a:r>
            <a:r>
              <a:rPr lang="ru-RU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🍂</a:t>
            </a:r>
            <a:endParaRPr lang="ru-RU" dirty="0">
              <a:solidFill>
                <a:schemeClr val="accent3">
                  <a:lumMod val="40000"/>
                  <a:lumOff val="60000"/>
                </a:schemeClr>
              </a:solidFill>
              <a:latin typeface="Comic Sans MS" panose="030F0702030302020204" pitchFamily="66" charset="0"/>
            </a:endParaRPr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54ABD526-9E20-451A-86FA-973CAB6C75D3}"/>
              </a:ext>
            </a:extLst>
          </p:cNvPr>
          <p:cNvGrpSpPr/>
          <p:nvPr/>
        </p:nvGrpSpPr>
        <p:grpSpPr>
          <a:xfrm>
            <a:off x="89590" y="2145059"/>
            <a:ext cx="5056700" cy="4966534"/>
            <a:chOff x="89590" y="2145059"/>
            <a:chExt cx="5056700" cy="4966534"/>
          </a:xfrm>
        </p:grpSpPr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2B2456F0-F87A-454F-9E11-4BCDCC4573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590" y="3571084"/>
              <a:ext cx="3540509" cy="3540509"/>
            </a:xfrm>
            <a:prstGeom prst="rect">
              <a:avLst/>
            </a:prstGeom>
          </p:spPr>
        </p:pic>
        <p:sp>
          <p:nvSpPr>
            <p:cNvPr id="8" name="Облачко с текстом: овальное 7">
              <a:extLst>
                <a:ext uri="{FF2B5EF4-FFF2-40B4-BE49-F238E27FC236}">
                  <a16:creationId xmlns:a16="http://schemas.microsoft.com/office/drawing/2014/main" id="{007EF08A-8BC0-424A-BFFE-75F361259698}"/>
                </a:ext>
              </a:extLst>
            </p:cNvPr>
            <p:cNvSpPr/>
            <p:nvPr/>
          </p:nvSpPr>
          <p:spPr>
            <a:xfrm>
              <a:off x="2499343" y="2145059"/>
              <a:ext cx="2646947" cy="1966303"/>
            </a:xfrm>
            <a:prstGeom prst="wedgeEllipseCallout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>
                  <a:latin typeface="Comic Sans MS" panose="030F0702030302020204" pitchFamily="66" charset="0"/>
                </a:rPr>
                <a:t>Дуй на листочек</a:t>
              </a:r>
            </a:p>
          </p:txBody>
        </p:sp>
      </p:grp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3DB2DF9-6A7E-4DDF-9086-20A1FE01034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547" b="18633"/>
          <a:stretch/>
        </p:blipFill>
        <p:spPr>
          <a:xfrm rot="2566176">
            <a:off x="3395748" y="3963531"/>
            <a:ext cx="2344332" cy="1966303"/>
          </a:xfrm>
          <a:prstGeom prst="rect">
            <a:avLst/>
          </a:prstGeom>
        </p:spPr>
      </p:pic>
      <p:pic>
        <p:nvPicPr>
          <p:cNvPr id="12" name="Рисунок 11" descr="Назад со сплошной заливкой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D1E91D3-1810-49E3-8DC6-DB0571ABE53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697792" y="5831877"/>
            <a:ext cx="125816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909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831 0.08564 L 0.04831 0.08564 C 0.06237 0.09398 0.07357 0.10092 0.09062 0.1037 C 0.09818 0.10486 0.09479 0.10416 0.10078 0.10578 C 0.1207 0.10347 0.14075 0.10301 0.16055 0.09861 C 0.16354 0.09814 0.16406 0.09051 0.16445 0.08657 C 0.1651 0.08009 0.16615 0.06666 0.16615 0.06666 C 0.16602 0.06296 0.16588 0.05926 0.16562 0.05555 C 0.16341 0.03402 0.1651 0.07245 0.16393 0.03842 C 0.1625 0.00115 0.16484 0.01551 0.16159 -0.00162 C 0.16081 -0.01135 0.16159 -0.00556 0.1599 -0.01366 C 0.15977 -0.01459 0.15963 -0.01574 0.15937 -0.01667 C 0.15872 -0.01852 0.15781 -0.01991 0.15716 -0.02153 C 0.15495 -0.02686 0.1526 -0.03195 0.15091 -0.03774 C 0.14896 -0.04445 0.15013 -0.04213 0.14805 -0.04561 C 0.14674 -0.05255 0.14753 -0.04977 0.14297 -0.05973 C 0.14232 -0.06135 0.14141 -0.06297 0.14075 -0.06482 C 0.13997 -0.0669 0.13958 -0.06968 0.13854 -0.07176 C 0.13802 -0.07292 0.13698 -0.07292 0.1362 -0.07385 C 0.13255 -0.07848 0.13646 -0.0757 0.13281 -0.07778 C 0.13138 -0.07986 0.12995 -0.08195 0.12838 -0.0838 C 0.12656 -0.08588 0.12279 -0.08843 0.12109 -0.08982 C 0.11888 -0.09167 0.11836 -0.0926 0.11602 -0.09375 C 0.1151 -0.09422 0.11406 -0.09445 0.11315 -0.09491 C 0.10977 -0.10394 0.11575 -0.08889 0.10521 -0.10394 C 0.10195 -0.10857 0.10338 -0.10672 0.10078 -0.10996 C 0.10013 -0.11111 0.09961 -0.11274 0.09909 -0.11389 C 0.09831 -0.11528 0.0974 -0.11644 0.09674 -0.11783 C 0.09596 -0.11968 0.09531 -0.12199 0.09453 -0.12385 C 0.0944 -0.125 0.09336 -0.13218 0.09336 -0.13287 C 0.09362 -0.13611 0.09401 -0.13936 0.09505 -0.1419 C 0.09622 -0.14445 0.09805 -0.14537 0.09961 -0.14699 C 0.10404 -0.15139 0.10352 -0.1507 0.10807 -0.15301 C 0.11562 -0.15209 0.12318 -0.15162 0.1306 -0.15 C 0.1332 -0.14931 0.13542 -0.14699 0.13789 -0.14607 C 0.14075 -0.14468 0.14362 -0.14375 0.14635 -0.14306 C 0.15638 -0.14005 0.15091 -0.14144 0.16276 -0.13889 C 0.16536 -0.1375 0.16797 -0.13588 0.1707 -0.13496 C 0.18503 -0.1294 0.20417 -0.13426 0.21628 -0.13496 C 0.21784 -0.13658 0.2194 -0.1382 0.22083 -0.14005 C 0.22591 -0.1463 0.22825 -0.14954 0.23216 -0.15695 C 0.23294 -0.15857 0.23372 -0.16019 0.23437 -0.16204 C 0.23607 -0.16621 0.23945 -0.175 0.23945 -0.175 C 0.23997 -0.17848 0.24075 -0.18241 0.24115 -0.18611 C 0.24167 -0.19028 0.2418 -0.19283 0.24232 -0.19723 C 0.24167 -0.20556 0.24167 -0.21389 0.24062 -0.22223 C 0.2401 -0.22547 0.23867 -0.22824 0.23776 -0.23125 C 0.23672 -0.23449 0.23607 -0.2382 0.2349 -0.24121 C 0.2319 -0.24931 0.2306 -0.24954 0.22643 -0.25533 C 0.22161 -0.26227 0.22253 -0.26274 0.21575 -0.26829 C 0.21354 -0.27014 0.21133 -0.27107 0.20898 -0.27223 C 0.2043 -0.275 0.20299 -0.2757 0.19831 -0.27732 C 0.19622 -0.27801 0.19414 -0.27894 0.19206 -0.2794 C 0.18802 -0.2801 0.18385 -0.2801 0.17969 -0.28033 C 0.17578 -0.27963 0.17174 -0.2794 0.16784 -0.27824 C 0.16393 -0.27732 0.15013 -0.27223 0.14583 -0.27037 C 0.13086 -0.26343 0.147 -0.26875 0.12721 -0.26135 C 0.11797 -0.25787 0.11706 -0.25834 0.10807 -0.25718 C 0.09713 -0.25764 0.0862 -0.25741 0.07539 -0.25834 C 0.07487 -0.25834 0.07474 -0.26019 0.07422 -0.26019 C 0.05391 -0.26135 0.03359 -0.26088 0.01328 -0.26135 C 0.00456 -0.26204 -0.00443 -0.26181 -0.01315 -0.2632 C -0.02188 -0.26482 -0.04818 -0.27292 -0.05768 -0.27824 C -0.06784 -0.28403 -0.07839 -0.28889 -0.08763 -0.29838 C -0.11211 -0.32338 -0.10065 -0.30926 -0.12201 -0.34051 C -0.12331 -0.34491 -0.12578 -0.34861 -0.12591 -0.35348 C -0.12617 -0.36274 -0.125 -0.37199 -0.12318 -0.38056 C -0.12175 -0.38681 -0.11901 -0.3919 -0.11641 -0.39676 C -0.10912 -0.40926 -0.09844 -0.4176 -0.08867 -0.42084 C -0.08034 -0.42338 -0.07175 -0.42269 -0.06341 -0.42361 L -0.02617 -0.42269 C -0.02552 -0.42269 -0.025 -0.42199 -0.02448 -0.42176 C -0.01901 -0.41991 -0.01354 -0.41875 -0.00807 -0.41667 C 0.00156 -0.4132 0.01107 -0.40926 0.0207 -0.40579 C 0.04336 -0.39746 0.06641 -0.39144 0.08893 -0.38172 L 0.11875 -0.36852 C 0.12474 -0.36598 0.13086 -0.36412 0.13685 -0.36158 C 0.14075 -0.35996 0.1487 -0.35486 0.15378 -0.35348 C 0.1556 -0.35301 0.15755 -0.35278 0.15937 -0.35255 C 0.16745 -0.34954 0.17357 -0.34676 0.1819 -0.34561 C 0.18685 -0.34468 0.19167 -0.34491 0.19661 -0.34445 C 0.20221 -0.34399 0.20781 -0.34306 0.21354 -0.3426 L 0.25299 -0.33843 C 0.26289 -0.33635 0.26198 -0.33611 0.27773 -0.33843 C 0.28203 -0.33912 0.28594 -0.34213 0.29023 -0.3426 L 0.30039 -0.34352 C 0.30273 -0.34422 0.30521 -0.34491 0.30768 -0.34561 C 0.3099 -0.34607 0.31224 -0.34584 0.31445 -0.34653 C 0.31549 -0.34676 0.31628 -0.34792 0.31732 -0.34861 C 0.32161 -0.3507 0.32604 -0.35209 0.33021 -0.35463 C 0.3319 -0.35556 0.33359 -0.35672 0.33529 -0.35764 C 0.33789 -0.3588 0.34062 -0.35926 0.34323 -0.36065 C 0.3457 -0.36181 0.34805 -0.36343 0.35052 -0.36459 C 0.35794 -0.36829 0.35872 -0.36736 0.36693 -0.37269 C 0.37018 -0.37454 0.37318 -0.37778 0.37643 -0.37963 C 0.37982 -0.38149 0.3832 -0.38218 0.38659 -0.38357 C 0.39206 -0.38611 0.3974 -0.38959 0.40299 -0.39167 L 0.41081 -0.39468 C 0.41953 -0.39769 0.42578 -0.39977 0.4345 -0.40162 C 0.43711 -0.40232 0.43984 -0.40232 0.44245 -0.40278 L 0.45143 -0.40579 C 0.45417 -0.40672 0.45664 -0.40811 0.45937 -0.4088 C 0.46341 -0.40973 0.46758 -0.40996 0.47174 -0.41065 C 0.50885 -0.40787 0.45547 -0.41366 0.50221 -0.40162 C 0.50612 -0.4007 0.51016 -0.39977 0.51406 -0.39861 C 0.51901 -0.39723 0.52383 -0.39514 0.52878 -0.39375 C 0.53203 -0.3926 0.53555 -0.39236 0.5388 -0.39167 C 0.54713 -0.38704 0.55143 -0.38449 0.56029 -0.38056 C 0.5625 -0.37963 0.57018 -0.37755 0.57331 -0.3757 C 0.57461 -0.37477 0.57604 -0.37408 0.57721 -0.37269 C 0.57982 -0.36968 0.58229 -0.36621 0.5845 -0.3625 C 0.58724 -0.35834 0.58984 -0.35371 0.59193 -0.34861 C 0.59622 -0.33704 0.60378 -0.3125 0.60378 -0.3125 C 0.60299 -0.3 0.60365 -0.28704 0.60143 -0.27524 C 0.597 -0.25139 0.59336 -0.2507 0.58685 -0.23611 C 0.58516 -0.23264 0.58411 -0.22848 0.58229 -0.22524 C 0.58086 -0.22269 0.57474 -0.21852 0.57331 -0.21713 C 0.55143 -0.19676 0.58411 -0.22454 0.55742 -0.20417 C 0.55482 -0.20209 0.55221 -0.19954 0.54961 -0.19723 C 0.54727 -0.19491 0.54531 -0.19167 0.54284 -0.19005 C 0.5332 -0.18426 0.51628 -0.17871 0.50612 -0.17709 C 0.50078 -0.17616 0.49531 -0.17639 0.48984 -0.17616 L 0.43685 -0.17917 C 0.43372 -0.1794 0.42409 -0.18172 0.42044 -0.18311 C 0.41719 -0.18426 0.41406 -0.18611 0.41081 -0.18704 C 0.40664 -0.18843 0.38854 -0.19167 0.38724 -0.19213 C 0.38411 -0.19283 0.38112 -0.19422 0.37812 -0.19514 C 0.37591 -0.19584 0.3737 -0.19653 0.37135 -0.19723 C 0.34518 -0.19352 0.347 -0.19723 0.32747 -0.18611 C 0.31927 -0.18149 0.31029 -0.1794 0.30312 -0.17107 C 0.29635 -0.16297 0.28841 -0.15764 0.28281 -0.14699 C 0.27773 -0.13704 0.27604 -0.13473 0.27213 -0.12385 C 0.27148 -0.12199 0.27083 -0.11991 0.27044 -0.11783 C 0.26862 -0.10857 0.26536 -0.08982 0.26536 -0.08982 C 0.26602 -0.08056 0.26602 -0.07107 0.26706 -0.06181 C 0.26888 -0.0463 0.27773 -0.03449 0.28177 -0.02269 C 0.2845 -0.01436 0.28216 -0.01991 0.28737 -0.01158 C 0.28841 -0.00996 0.28906 -0.00787 0.29023 -0.00649 C 0.29206 -0.0044 0.30338 0.00601 0.30599 0.0074 C 0.30872 0.00902 0.31159 0.00949 0.31445 0.01041 C 0.32227 0.01296 0.3207 0.0125 0.32917 0.01342 L 0.3556 0.01041 C 0.36081 0.00995 0.36615 0.00995 0.37135 0.00949 C 0.38945 0.00787 0.39635 0.00764 0.41198 0.00347 C 0.42643 -0.00024 0.42721 -0.00278 0.44583 -0.01065 C 0.45143 -0.01297 0.45703 -0.01621 0.46276 -0.0176 L 0.47122 -0.01968 C 0.48164 -0.01829 0.49792 -0.01899 0.50846 -0.00949 C 0.51107 -0.00718 0.51393 -0.00556 0.51628 -0.00255 C 0.52109 0.00347 0.52174 0.00671 0.52422 0.01458 C 0.52487 0.02662 0.52539 0.02801 0.5237 0.04259 C 0.52057 0.06759 0.52096 0.06689 0.51523 0.08356 C 0.51445 0.08564 0.5138 0.08773 0.51289 0.08958 C 0.5099 0.09629 0.50365 0.10324 0.50052 0.10671 C 0.49635 0.11134 0.49219 0.11666 0.4875 0.11967 C 0.4806 0.12407 0.47331 0.12615 0.46615 0.1287 C 0.44583 0.13657 0.44609 0.13564 0.42604 0.13981 C 0.40599 0.13819 0.38581 0.13796 0.36575 0.13472 C 0.35677 0.13333 0.34818 0.12824 0.33919 0.12569 C 0.3345 0.12453 0.32982 0.12361 0.32513 0.12176 C 0.31602 0.11828 0.30742 0.11088 0.29805 0.10972 C 0.28698 0.10833 0.29284 0.10902 0.2806 0.10764 L 0.25807 0.10972 C 0.25729 0.10972 0.25651 0.11018 0.25586 0.11064 C 0.25404 0.1118 0.25234 0.11319 0.25078 0.11481 C 0.23607 0.12963 0.25677 0.11088 0.2457 0.12083 L 0.24115 0.13078 C 0.24049 0.13217 0.23737 0.13842 0.23659 0.14074 C 0.22891 0.16342 0.23359 0.15416 0.2276 0.16481 C 0.22708 0.16713 0.22656 0.16967 0.22591 0.17199 C 0.22083 0.18981 0.22669 0.16805 0.22305 0.17986 C 0.22187 0.18379 0.22122 0.18842 0.21966 0.19189 C 0.21849 0.19467 0.21654 0.19861 0.21575 0.20208 C 0.21497 0.20532 0.21471 0.20879 0.21406 0.21203 C 0.21354 0.21435 0.21185 0.21921 0.2112 0.22106 C 0.21107 0.22361 0.21094 0.22824 0.21016 0.23101 C 0.20963 0.23287 0.20898 0.23449 0.20846 0.23611 L 0.20781 0.2412 L 0.20781 0.2412 " pathEditMode="relative" ptsTypes="AAAAAAAAAAAAAAAAAAAAAAAAAAAAAAAAAAAAAAAAAAAAAAAAAAAAAAAAAAAAAAAAAAAAAAAAAAAAAAAAAAAAAAAAAAAAAAAAAAAAAAAAAAAAAAAAAAAAAAAAAAAAAAAAAAAAAAAAAAAAAAAAAAAAAAAAAAAAAAAAAAAAAAAAAAAAAAAAAAA">
                                      <p:cBhvr>
                                        <p:cTn id="6" dur="9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7D5BE532-ECB7-42E5-9022-60FED86AFAB6}"/>
              </a:ext>
            </a:extLst>
          </p:cNvPr>
          <p:cNvGrpSpPr/>
          <p:nvPr/>
        </p:nvGrpSpPr>
        <p:grpSpPr>
          <a:xfrm>
            <a:off x="0" y="-330035"/>
            <a:ext cx="12275633" cy="7188035"/>
            <a:chOff x="0" y="-330035"/>
            <a:chExt cx="12275633" cy="7188035"/>
          </a:xfrm>
        </p:grpSpPr>
        <p:pic>
          <p:nvPicPr>
            <p:cNvPr id="3" name="Рисунок 2">
              <a:extLst>
                <a:ext uri="{FF2B5EF4-FFF2-40B4-BE49-F238E27FC236}">
                  <a16:creationId xmlns:a16="http://schemas.microsoft.com/office/drawing/2014/main" id="{0E1F0214-7404-42BA-AFD6-B283148AFD5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AA8E8170-90B1-41D5-9844-716A50D2027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271530" y="-330035"/>
              <a:ext cx="2004103" cy="2004103"/>
            </a:xfrm>
            <a:prstGeom prst="rect">
              <a:avLst/>
            </a:prstGeom>
          </p:spPr>
        </p:pic>
      </p:grpSp>
      <p:pic>
        <p:nvPicPr>
          <p:cNvPr id="6" name="Рисунок 5" descr="Назад со сплошной заливкой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C65FFE8-9061-412A-BA1B-50FCC053F4D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697792" y="5831877"/>
            <a:ext cx="1258160" cy="9144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B399ADF-701E-4A19-88AA-0A787646682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091" y="3509208"/>
            <a:ext cx="3540509" cy="354050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85EED4F-6975-4110-BCE2-CFA848B3CDA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4038" y="2762935"/>
            <a:ext cx="5138399" cy="4166270"/>
          </a:xfrm>
          <a:prstGeom prst="rect">
            <a:avLst/>
          </a:prstGeom>
        </p:spPr>
      </p:pic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48F406AF-7EB6-4E48-8091-F898426037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9948970" cy="831158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"Змейка </a:t>
            </a:r>
            <a:r>
              <a:rPr lang="ru-RU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Ссс</a:t>
            </a:r>
            <a:r>
              <a:rPr lang="ru-RU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"</a:t>
            </a:r>
          </a:p>
        </p:txBody>
      </p: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6B424061-C3A0-4C77-BE16-461A29486F68}"/>
              </a:ext>
            </a:extLst>
          </p:cNvPr>
          <p:cNvGrpSpPr/>
          <p:nvPr/>
        </p:nvGrpSpPr>
        <p:grpSpPr>
          <a:xfrm>
            <a:off x="622567" y="1050959"/>
            <a:ext cx="9864597" cy="2104807"/>
            <a:chOff x="169975" y="940660"/>
            <a:chExt cx="9864597" cy="2104807"/>
          </a:xfrm>
        </p:grpSpPr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6351F01B-89FE-43C4-8F24-6F417074589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7" t="13629" r="32962" b="20571"/>
            <a:stretch/>
          </p:blipFill>
          <p:spPr>
            <a:xfrm>
              <a:off x="169975" y="970719"/>
              <a:ext cx="2751980" cy="184278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12" name="Стрелка: вправо 11">
              <a:extLst>
                <a:ext uri="{FF2B5EF4-FFF2-40B4-BE49-F238E27FC236}">
                  <a16:creationId xmlns:a16="http://schemas.microsoft.com/office/drawing/2014/main" id="{124CA0D3-D9B1-46BA-85B4-C40490ABF2C2}"/>
                </a:ext>
              </a:extLst>
            </p:cNvPr>
            <p:cNvSpPr/>
            <p:nvPr/>
          </p:nvSpPr>
          <p:spPr>
            <a:xfrm>
              <a:off x="2846328" y="1746298"/>
              <a:ext cx="811272" cy="247507"/>
            </a:xfrm>
            <a:prstGeom prst="rightArrow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D6AEDEB6-C719-4E5B-A5DA-E437544F7F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0" t="19716" r="35110" b="24568"/>
            <a:stretch/>
          </p:blipFill>
          <p:spPr>
            <a:xfrm>
              <a:off x="3637733" y="1038153"/>
              <a:ext cx="2914888" cy="177535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15" name="Стрелка: вправо 14">
              <a:extLst>
                <a:ext uri="{FF2B5EF4-FFF2-40B4-BE49-F238E27FC236}">
                  <a16:creationId xmlns:a16="http://schemas.microsoft.com/office/drawing/2014/main" id="{CE0491F8-E7F5-46D7-A97D-B87F92432C70}"/>
                </a:ext>
              </a:extLst>
            </p:cNvPr>
            <p:cNvSpPr/>
            <p:nvPr/>
          </p:nvSpPr>
          <p:spPr>
            <a:xfrm>
              <a:off x="6519798" y="1745557"/>
              <a:ext cx="811272" cy="247507"/>
            </a:xfrm>
            <a:prstGeom prst="rightArrow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8C167EA4-151A-4C61-910D-2BD8B03D1FD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3220"/>
            <a:stretch/>
          </p:blipFill>
          <p:spPr>
            <a:xfrm>
              <a:off x="7376509" y="940660"/>
              <a:ext cx="2658063" cy="2104807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pic>
        <p:nvPicPr>
          <p:cNvPr id="2" name="Неизвестен - Звук шипящей змеи">
            <a:hlinkClick r:id="" action="ppaction://media"/>
            <a:extLst>
              <a:ext uri="{FF2B5EF4-FFF2-40B4-BE49-F238E27FC236}">
                <a16:creationId xmlns:a16="http://schemas.microsoft.com/office/drawing/2014/main" id="{6D32F88B-343D-44B4-AC3D-71CDA1A3B649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064" end="41048.3125"/>
                </p14:media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7378026" y="5748994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795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647"/>
    </mc:Choice>
    <mc:Fallback xmlns="">
      <p:transition spd="slow" advTm="4764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3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7D5BE532-ECB7-42E5-9022-60FED86AFAB6}"/>
              </a:ext>
            </a:extLst>
          </p:cNvPr>
          <p:cNvGrpSpPr/>
          <p:nvPr/>
        </p:nvGrpSpPr>
        <p:grpSpPr>
          <a:xfrm>
            <a:off x="0" y="-330035"/>
            <a:ext cx="12275633" cy="7188035"/>
            <a:chOff x="0" y="-330035"/>
            <a:chExt cx="12275633" cy="7188035"/>
          </a:xfrm>
        </p:grpSpPr>
        <p:pic>
          <p:nvPicPr>
            <p:cNvPr id="3" name="Рисунок 2">
              <a:extLst>
                <a:ext uri="{FF2B5EF4-FFF2-40B4-BE49-F238E27FC236}">
                  <a16:creationId xmlns:a16="http://schemas.microsoft.com/office/drawing/2014/main" id="{0E1F0214-7404-42BA-AFD6-B283148AFD5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AA8E8170-90B1-41D5-9844-716A50D2027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271530" y="-330035"/>
              <a:ext cx="2004103" cy="2004103"/>
            </a:xfrm>
            <a:prstGeom prst="rect">
              <a:avLst/>
            </a:prstGeom>
          </p:spPr>
        </p:pic>
      </p:grpSp>
      <p:pic>
        <p:nvPicPr>
          <p:cNvPr id="6" name="Рисунок 5" descr="Назад со сплошной заливкой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FEEF67A0-00B3-483C-AF90-BEC1278CEDC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697792" y="5831877"/>
            <a:ext cx="1258160" cy="9144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F7726E1-AC43-4676-8C8E-9D2F4C24E9E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5101" y="3634239"/>
            <a:ext cx="3435737" cy="3435737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470DCA-14E8-40BC-BEFC-A92A75E1B4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445" y="275880"/>
            <a:ext cx="10515600" cy="1154423"/>
          </a:xfrm>
        </p:spPr>
        <p:txBody>
          <a:bodyPr>
            <a:normAutofit/>
          </a:bodyPr>
          <a:lstStyle/>
          <a:p>
            <a:pPr algn="ctr"/>
            <a:r>
              <a:rPr lang="ru-RU" sz="4000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Нейроигра</a:t>
            </a:r>
            <a:r>
              <a:rPr lang="ru-RU" sz="400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🍁 "Осенний дождик"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4E7E931-4162-4D51-8B99-EADF3506840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4463">
            <a:off x="7204008" y="1138638"/>
            <a:ext cx="5152535" cy="3998368"/>
          </a:xfrm>
          <a:prstGeom prst="rect">
            <a:avLst/>
          </a:prstGeom>
        </p:spPr>
      </p:pic>
      <p:pic>
        <p:nvPicPr>
          <p:cNvPr id="10" name="IMG_1945">
            <a:hlinkClick r:id="" action="ppaction://media"/>
            <a:extLst>
              <a:ext uri="{FF2B5EF4-FFF2-40B4-BE49-F238E27FC236}">
                <a16:creationId xmlns:a16="http://schemas.microsoft.com/office/drawing/2014/main" id="{14F46BED-D8F9-4CA7-A989-99E75D78C0C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04144" y="1599996"/>
            <a:ext cx="6414413" cy="3509773"/>
          </a:xfrm>
          <a:prstGeom prst="rect">
            <a:avLst/>
          </a:prstGeom>
          <a:solidFill>
            <a:srgbClr val="4F81BD"/>
          </a:solidFill>
          <a:ln>
            <a:noFill/>
          </a:ln>
          <a:effectLst>
            <a:innerShdw blurRad="469900">
              <a:srgbClr val="000000">
                <a:alpha val="86000"/>
              </a:srgbClr>
            </a:innerShdw>
          </a:effectLst>
          <a:scene3d>
            <a:camera prst="orthographicFront"/>
            <a:lightRig rig="soft" dir="t"/>
          </a:scene3d>
          <a:sp3d/>
        </p:spPr>
      </p:pic>
    </p:spTree>
    <p:extLst>
      <p:ext uri="{BB962C8B-B14F-4D97-AF65-F5344CB8AC3E}">
        <p14:creationId xmlns:p14="http://schemas.microsoft.com/office/powerpoint/2010/main" val="1643812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556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7D5BE532-ECB7-42E5-9022-60FED86AFAB6}"/>
              </a:ext>
            </a:extLst>
          </p:cNvPr>
          <p:cNvGrpSpPr/>
          <p:nvPr/>
        </p:nvGrpSpPr>
        <p:grpSpPr>
          <a:xfrm>
            <a:off x="0" y="-330035"/>
            <a:ext cx="12275633" cy="7188035"/>
            <a:chOff x="0" y="-330035"/>
            <a:chExt cx="12275633" cy="7188035"/>
          </a:xfrm>
        </p:grpSpPr>
        <p:pic>
          <p:nvPicPr>
            <p:cNvPr id="3" name="Рисунок 2">
              <a:extLst>
                <a:ext uri="{FF2B5EF4-FFF2-40B4-BE49-F238E27FC236}">
                  <a16:creationId xmlns:a16="http://schemas.microsoft.com/office/drawing/2014/main" id="{0E1F0214-7404-42BA-AFD6-B283148AFD5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AA8E8170-90B1-41D5-9844-716A50D2027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271530" y="-330035"/>
              <a:ext cx="2004103" cy="2004103"/>
            </a:xfrm>
            <a:prstGeom prst="rect">
              <a:avLst/>
            </a:prstGeom>
          </p:spPr>
        </p:pic>
      </p:grpSp>
      <p:pic>
        <p:nvPicPr>
          <p:cNvPr id="6" name="Рисунок 5" descr="Назад со сплошной заливкой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D8EB4B4-D2C0-4B7F-AA7F-24C363ADF0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697792" y="5831877"/>
            <a:ext cx="1258160" cy="914400"/>
          </a:xfrm>
          <a:prstGeom prst="rect">
            <a:avLst/>
          </a:prstGeom>
        </p:spPr>
      </p:pic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5766D944-9DEC-4F4D-9946-5E5C28FB3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285854" cy="1009913"/>
          </a:xfrm>
        </p:spPr>
        <p:txBody>
          <a:bodyPr>
            <a:normAutofit/>
          </a:bodyPr>
          <a:lstStyle/>
          <a:p>
            <a:pPr algn="ctr"/>
            <a:r>
              <a:rPr lang="ru-RU" sz="400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Игра «Собери урожай»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CCF9F21-3A39-4F63-83FF-844B4924648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16" y="3190684"/>
            <a:ext cx="1417808" cy="1486172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4348BEC8-DCB4-4F43-A1D0-FDE64D231BA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5257" y="1512577"/>
            <a:ext cx="2818673" cy="1386787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1CC620CD-A207-479C-8D84-CAACA77D907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833" y="552195"/>
            <a:ext cx="2347169" cy="2347169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8736057-EC2B-465E-9746-EC198F75093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2943" y="3631551"/>
            <a:ext cx="1883009" cy="1352000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B2FA65FA-C0B3-411E-B1B0-BC74ABF6B6D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3244" y="1266373"/>
            <a:ext cx="1872749" cy="1741657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E15E59DF-85EB-488D-B78C-8686C8BFA9B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8680" y="4981315"/>
            <a:ext cx="1449626" cy="1467975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FB230152-D1A9-45CE-9BE2-3C1DEE8AD3F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8225" y="2337283"/>
            <a:ext cx="1946154" cy="1510216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CF35F82D-681E-4CC9-9EA9-C227A1757F2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7695" y="2607281"/>
            <a:ext cx="2061916" cy="1741657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C44D8651-A61D-49A3-AE40-A542115380D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168728">
            <a:off x="7028124" y="2078256"/>
            <a:ext cx="3553278" cy="185954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FD7115B-9B6B-410E-BB46-A03A5576A82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2590" y="3765609"/>
            <a:ext cx="4847007" cy="3092391"/>
          </a:xfrm>
          <a:prstGeom prst="rect">
            <a:avLst/>
          </a:prstGeom>
        </p:spPr>
      </p:pic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F90FAA50-ABE2-4A54-BA37-36DCC62567DF}"/>
              </a:ext>
            </a:extLst>
          </p:cNvPr>
          <p:cNvGrpSpPr/>
          <p:nvPr/>
        </p:nvGrpSpPr>
        <p:grpSpPr>
          <a:xfrm>
            <a:off x="-321644" y="840899"/>
            <a:ext cx="6816101" cy="6347136"/>
            <a:chOff x="89590" y="2209786"/>
            <a:chExt cx="5048739" cy="4901807"/>
          </a:xfrm>
        </p:grpSpPr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857FE591-6EF6-49AA-8E0B-0F2774FA3061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590" y="3571084"/>
              <a:ext cx="3540509" cy="3540509"/>
            </a:xfrm>
            <a:prstGeom prst="rect">
              <a:avLst/>
            </a:prstGeom>
          </p:spPr>
        </p:pic>
        <p:sp>
          <p:nvSpPr>
            <p:cNvPr id="11" name="Облачко с текстом: овальное 10">
              <a:extLst>
                <a:ext uri="{FF2B5EF4-FFF2-40B4-BE49-F238E27FC236}">
                  <a16:creationId xmlns:a16="http://schemas.microsoft.com/office/drawing/2014/main" id="{D3D79121-533D-474D-99C6-66ABA16248A8}"/>
                </a:ext>
              </a:extLst>
            </p:cNvPr>
            <p:cNvSpPr/>
            <p:nvPr/>
          </p:nvSpPr>
          <p:spPr>
            <a:xfrm>
              <a:off x="2491382" y="2209786"/>
              <a:ext cx="2646947" cy="1966303"/>
            </a:xfrm>
            <a:prstGeom prst="wedgeEllipseCallout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>
                  <a:latin typeface="Comic Sans MS" panose="030F0702030302020204" pitchFamily="66" charset="0"/>
                </a:rPr>
                <a:t>Нам нужен только тот урожай, где слышно звук 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64304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334 0.05972 L 0.03334 0.05972 C 0.0431 0.07454 0.04297 0.075 0.06133 0.09213 C 0.06797 0.09838 0.07487 0.10347 0.08191 0.10741 C 0.09089 0.1125 0.1004 0.11458 0.10938 0.11968 C 0.11876 0.125 0.12787 0.13218 0.13685 0.13889 C 0.15639 0.1537 0.18946 0.1838 0.20391 0.2 C 0.22331 0.22222 0.24415 0.24074 0.26224 0.2662 C 0.28008 0.29144 0.30743 0.32801 0.31719 0.3588 C 0.32149 0.37245 0.32383 0.37894 0.32748 0.39352 C 0.33243 0.41227 0.33308 0.41597 0.33555 0.43727 C 0.33685 0.44838 0.33894 0.47083 0.33894 0.47083 C 0.3392 0.47662 0.3392 0.48241 0.33959 0.48819 C 0.33985 0.49282 0.34076 0.49769 0.34076 0.50232 L 0.34076 0.61042 L 0.34076 0.61042 L 0.34076 0.61042 " pathEditMode="relative" ptsTypes="AAAAAAAAAAAAAAAAA">
                                      <p:cBhvr>
                                        <p:cTn id="3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67 0.01713 L -0.0767 0.01713 C -0.08047 -0.00162 -0.08112 -0.01181 -0.08933 -0.02662 C -0.09792 -0.04167 -0.10977 -0.04607 -0.12084 -0.05185 C -0.15625 -0.07083 -0.15209 -0.06736 -0.1918 -0.08032 C -0.2181 -0.07917 -0.24467 -0.08102 -0.27084 -0.07639 C -0.28412 -0.07407 -0.29688 -0.06551 -0.30977 -0.05903 C -0.32709 -0.05046 -0.3405 -0.04583 -0.35443 -0.02755 C -0.36016 -0.01991 -0.36784 -0.00116 -0.37162 0.0081 C -0.37461 0.01574 -0.37696 0.02407 -0.38021 0.03148 C -0.38737 0.04792 -0.39558 0.05995 -0.40196 0.07731 C -0.40339 0.08125 -0.40443 0.08588 -0.40534 0.09051 C -0.40834 0.10486 -0.40808 0.1081 -0.4099 0.12199 C -0.41042 0.12569 -0.41107 0.1294 -0.41172 0.13333 C -0.41185 0.13634 -0.41185 0.13935 -0.41224 0.14236 C -0.4125 0.14491 -0.41394 0.15093 -0.41446 0.1537 L -0.41446 0.1537 L -0.41446 0.1537 " pathEditMode="relative" ptsTypes="AAAAAAAAAAAAAAAAAA">
                                      <p:cBhvr>
                                        <p:cTn id="3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227 -0.03333 L 0.02227 -0.03333 C 0.06302 -0.15625 0.02422 -0.04328 0.05938 -0.13727 C 0.06563 -0.1537 0.06979 -0.17245 0.07721 -0.18727 C 0.08568 -0.20393 0.09648 -0.2162 0.10638 -0.22986 C 0.12318 -0.25324 0.13047 -0.26365 0.15273 -0.27176 C 0.16159 -0.27477 0.1707 -0.27314 0.17969 -0.27361 C 0.21029 -0.26227 0.22682 -0.25694 0.25638 -0.24213 C 0.26211 -0.23935 0.26771 -0.23611 0.27305 -0.23194 C 0.28242 -0.22453 0.30052 -0.20764 0.30052 -0.20764 C 0.30404 -0.1993 0.303 -0.20254 0.30508 -0.18611 C 0.30938 -0.15301 0.30052 -0.19375 0.30859 -0.13426 C 0.30964 -0.12569 0.31107 -0.11736 0.31198 -0.10879 C 0.31237 -0.10532 0.31276 -0.10208 0.31315 -0.09861 C 0.31341 -0.09629 0.31341 -0.09375 0.31367 -0.09143 C 0.31563 -0.07685 0.31536 -0.08611 0.31536 -0.07731 L 0.31536 -0.07731 L 0.31536 -0.07731 " pathEditMode="relative" ptsTypes="AAAAAAAAAAAAAAAAAA">
                                      <p:cBhvr>
                                        <p:cTn id="5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7D5BE532-ECB7-42E5-9022-60FED86AFAB6}"/>
              </a:ext>
            </a:extLst>
          </p:cNvPr>
          <p:cNvGrpSpPr/>
          <p:nvPr/>
        </p:nvGrpSpPr>
        <p:grpSpPr>
          <a:xfrm>
            <a:off x="0" y="-330035"/>
            <a:ext cx="12275633" cy="7188035"/>
            <a:chOff x="0" y="-330035"/>
            <a:chExt cx="12275633" cy="7188035"/>
          </a:xfrm>
        </p:grpSpPr>
        <p:pic>
          <p:nvPicPr>
            <p:cNvPr id="3" name="Рисунок 2">
              <a:extLst>
                <a:ext uri="{FF2B5EF4-FFF2-40B4-BE49-F238E27FC236}">
                  <a16:creationId xmlns:a16="http://schemas.microsoft.com/office/drawing/2014/main" id="{0E1F0214-7404-42BA-AFD6-B283148AFD5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AA8E8170-90B1-41D5-9844-716A50D2027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271530" y="-330035"/>
              <a:ext cx="2004103" cy="2004103"/>
            </a:xfrm>
            <a:prstGeom prst="rect">
              <a:avLst/>
            </a:prstGeom>
          </p:spPr>
        </p:pic>
      </p:grpSp>
      <p:pic>
        <p:nvPicPr>
          <p:cNvPr id="6" name="Рисунок 5" descr="Назад со сплошной заливкой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BDCB3BC1-3840-4FC2-A33C-0B2864896F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697792" y="5831877"/>
            <a:ext cx="1258160" cy="9144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64DC78-B410-47A6-A537-58C2BD651B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278979" cy="886159"/>
          </a:xfrm>
        </p:spPr>
        <p:txBody>
          <a:bodyPr>
            <a:normAutofit/>
          </a:bodyPr>
          <a:lstStyle/>
          <a:p>
            <a:pPr algn="ctr"/>
            <a:r>
              <a:rPr lang="ru-RU" sz="400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Игра «Листопад»</a:t>
            </a:r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EC80DA2E-D8B9-4BB4-86A6-C44B88066FA8}"/>
              </a:ext>
            </a:extLst>
          </p:cNvPr>
          <p:cNvGrpSpPr/>
          <p:nvPr/>
        </p:nvGrpSpPr>
        <p:grpSpPr>
          <a:xfrm>
            <a:off x="163810" y="1163632"/>
            <a:ext cx="2035403" cy="1771458"/>
            <a:chOff x="163810" y="1163632"/>
            <a:chExt cx="2035403" cy="1771458"/>
          </a:xfrm>
        </p:grpSpPr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7C15B81B-8E92-4E29-93D6-B4EC0465E7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880" b="19215"/>
            <a:stretch/>
          </p:blipFill>
          <p:spPr>
            <a:xfrm rot="1242435">
              <a:off x="163810" y="1163632"/>
              <a:ext cx="2035403" cy="1771458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0322006-6289-4561-B465-07A98A620122}"/>
                </a:ext>
              </a:extLst>
            </p:cNvPr>
            <p:cNvSpPr txBox="1"/>
            <p:nvPr/>
          </p:nvSpPr>
          <p:spPr>
            <a:xfrm>
              <a:off x="625642" y="1808175"/>
              <a:ext cx="11550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600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СА</a:t>
              </a:r>
              <a:endParaRPr lang="ru-RU" sz="2400" dirty="0">
                <a:solidFill>
                  <a:schemeClr val="bg1"/>
                </a:solidFill>
                <a:latin typeface="Comic Sans MS" panose="030F0702030302020204" pitchFamily="66" charset="0"/>
              </a:endParaRPr>
            </a:p>
          </p:txBody>
        </p:sp>
      </p:grp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2454D91F-26E4-499F-98FF-99921BBFF077}"/>
              </a:ext>
            </a:extLst>
          </p:cNvPr>
          <p:cNvGrpSpPr/>
          <p:nvPr/>
        </p:nvGrpSpPr>
        <p:grpSpPr>
          <a:xfrm>
            <a:off x="5524803" y="3149310"/>
            <a:ext cx="2035403" cy="1771458"/>
            <a:chOff x="163810" y="1163632"/>
            <a:chExt cx="2035403" cy="1771458"/>
          </a:xfrm>
        </p:grpSpPr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BB64681E-013B-41ED-9525-9F5BD516332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880" b="19215"/>
            <a:stretch/>
          </p:blipFill>
          <p:spPr>
            <a:xfrm rot="1242435">
              <a:off x="163810" y="1163632"/>
              <a:ext cx="2035403" cy="1771458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F338BFC-EAA3-4D6F-9417-26E11B8912B2}"/>
                </a:ext>
              </a:extLst>
            </p:cNvPr>
            <p:cNvSpPr txBox="1"/>
            <p:nvPr/>
          </p:nvSpPr>
          <p:spPr>
            <a:xfrm>
              <a:off x="625642" y="1808175"/>
              <a:ext cx="11550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600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СЫ</a:t>
              </a:r>
              <a:endParaRPr lang="ru-RU" sz="2400" dirty="0">
                <a:solidFill>
                  <a:schemeClr val="bg1"/>
                </a:solidFill>
                <a:latin typeface="Comic Sans MS" panose="030F0702030302020204" pitchFamily="66" charset="0"/>
              </a:endParaRPr>
            </a:p>
          </p:txBody>
        </p:sp>
      </p:grp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36E14599-267E-4706-BB38-4D29E8CAA524}"/>
              </a:ext>
            </a:extLst>
          </p:cNvPr>
          <p:cNvGrpSpPr/>
          <p:nvPr/>
        </p:nvGrpSpPr>
        <p:grpSpPr>
          <a:xfrm>
            <a:off x="1581355" y="2206042"/>
            <a:ext cx="2035403" cy="1771458"/>
            <a:chOff x="163810" y="1163632"/>
            <a:chExt cx="2035403" cy="1771458"/>
          </a:xfrm>
        </p:grpSpPr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513DF7F0-32BC-4A50-BA28-6AC98DCA7F5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880" b="19215"/>
            <a:stretch/>
          </p:blipFill>
          <p:spPr>
            <a:xfrm rot="1242435">
              <a:off x="163810" y="1163632"/>
              <a:ext cx="2035403" cy="1771458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F60F18C-D587-4664-A79A-B6EBD5FF0BBD}"/>
                </a:ext>
              </a:extLst>
            </p:cNvPr>
            <p:cNvSpPr txBox="1"/>
            <p:nvPr/>
          </p:nvSpPr>
          <p:spPr>
            <a:xfrm>
              <a:off x="625642" y="1808175"/>
              <a:ext cx="11550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600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СО</a:t>
              </a:r>
              <a:endParaRPr lang="ru-RU" sz="2400" dirty="0">
                <a:solidFill>
                  <a:schemeClr val="bg1"/>
                </a:solidFill>
                <a:latin typeface="Comic Sans MS" panose="030F0702030302020204" pitchFamily="66" charset="0"/>
              </a:endParaRPr>
            </a:p>
          </p:txBody>
        </p:sp>
      </p:grp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4378147C-40E1-41A6-91C5-3E9C2CCF47B8}"/>
              </a:ext>
            </a:extLst>
          </p:cNvPr>
          <p:cNvGrpSpPr/>
          <p:nvPr/>
        </p:nvGrpSpPr>
        <p:grpSpPr>
          <a:xfrm>
            <a:off x="299602" y="4578218"/>
            <a:ext cx="2035403" cy="1771458"/>
            <a:chOff x="163810" y="1163632"/>
            <a:chExt cx="2035403" cy="1771458"/>
          </a:xfrm>
        </p:grpSpPr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id="{60BCC0E6-EBEA-4266-B41D-2E1EFDFC864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880" b="19215"/>
            <a:stretch/>
          </p:blipFill>
          <p:spPr>
            <a:xfrm rot="1242435">
              <a:off x="163810" y="1163632"/>
              <a:ext cx="2035403" cy="1771458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190D7B0-98D5-400B-9E7C-3C17B67CDD2C}"/>
                </a:ext>
              </a:extLst>
            </p:cNvPr>
            <p:cNvSpPr txBox="1"/>
            <p:nvPr/>
          </p:nvSpPr>
          <p:spPr>
            <a:xfrm>
              <a:off x="625642" y="1808175"/>
              <a:ext cx="11550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600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СИ</a:t>
              </a:r>
              <a:endParaRPr lang="ru-RU" sz="2400" dirty="0">
                <a:solidFill>
                  <a:schemeClr val="bg1"/>
                </a:solidFill>
                <a:latin typeface="Comic Sans MS" panose="030F0702030302020204" pitchFamily="66" charset="0"/>
              </a:endParaRPr>
            </a:p>
          </p:txBody>
        </p:sp>
      </p:grp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BCB98F1C-946E-4A96-92CC-37C496EE99EF}"/>
              </a:ext>
            </a:extLst>
          </p:cNvPr>
          <p:cNvGrpSpPr/>
          <p:nvPr/>
        </p:nvGrpSpPr>
        <p:grpSpPr>
          <a:xfrm>
            <a:off x="4011227" y="1701339"/>
            <a:ext cx="2035403" cy="1771458"/>
            <a:chOff x="163810" y="1163632"/>
            <a:chExt cx="2035403" cy="1771458"/>
          </a:xfrm>
        </p:grpSpPr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EB76B940-A324-4D6A-A021-09ADDDC5DF4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880" b="19215"/>
            <a:stretch/>
          </p:blipFill>
          <p:spPr>
            <a:xfrm rot="1242435">
              <a:off x="163810" y="1163632"/>
              <a:ext cx="2035403" cy="1771458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420A98F-5735-464E-A5BF-8EE93AD049B5}"/>
                </a:ext>
              </a:extLst>
            </p:cNvPr>
            <p:cNvSpPr txBox="1"/>
            <p:nvPr/>
          </p:nvSpPr>
          <p:spPr>
            <a:xfrm>
              <a:off x="625642" y="1808175"/>
              <a:ext cx="11550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600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СУ</a:t>
              </a:r>
              <a:endParaRPr lang="ru-RU" sz="2400" dirty="0">
                <a:solidFill>
                  <a:schemeClr val="bg1"/>
                </a:solidFill>
                <a:latin typeface="Comic Sans MS" panose="030F0702030302020204" pitchFamily="66" charset="0"/>
              </a:endParaRPr>
            </a:p>
          </p:txBody>
        </p:sp>
      </p:grp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3AF86F56-0A30-4437-9777-7FC1688BBDCC}"/>
              </a:ext>
            </a:extLst>
          </p:cNvPr>
          <p:cNvGrpSpPr/>
          <p:nvPr/>
        </p:nvGrpSpPr>
        <p:grpSpPr>
          <a:xfrm>
            <a:off x="2624266" y="3891015"/>
            <a:ext cx="2035403" cy="1771458"/>
            <a:chOff x="163810" y="1163632"/>
            <a:chExt cx="2035403" cy="1771458"/>
          </a:xfrm>
        </p:grpSpPr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7EBB36B7-E34B-40C1-B0EF-C666A7F8AE3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880" b="19215"/>
            <a:stretch/>
          </p:blipFill>
          <p:spPr>
            <a:xfrm rot="1242435">
              <a:off x="163810" y="1163632"/>
              <a:ext cx="2035403" cy="1771458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37852E2E-6D69-4283-80FF-443156E48695}"/>
                </a:ext>
              </a:extLst>
            </p:cNvPr>
            <p:cNvSpPr txBox="1"/>
            <p:nvPr/>
          </p:nvSpPr>
          <p:spPr>
            <a:xfrm>
              <a:off x="625642" y="1808175"/>
              <a:ext cx="11550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600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СА</a:t>
              </a:r>
              <a:endParaRPr lang="ru-RU" sz="2400" dirty="0">
                <a:solidFill>
                  <a:schemeClr val="bg1"/>
                </a:solidFill>
                <a:latin typeface="Comic Sans MS" panose="030F0702030302020204" pitchFamily="66" charset="0"/>
              </a:endParaRPr>
            </a:p>
          </p:txBody>
        </p:sp>
      </p:grpSp>
      <p:grpSp>
        <p:nvGrpSpPr>
          <p:cNvPr id="26" name="Группа 25">
            <a:extLst>
              <a:ext uri="{FF2B5EF4-FFF2-40B4-BE49-F238E27FC236}">
                <a16:creationId xmlns:a16="http://schemas.microsoft.com/office/drawing/2014/main" id="{934B6421-4FD6-4AB6-B355-D0B13918401B}"/>
              </a:ext>
            </a:extLst>
          </p:cNvPr>
          <p:cNvGrpSpPr/>
          <p:nvPr/>
        </p:nvGrpSpPr>
        <p:grpSpPr>
          <a:xfrm>
            <a:off x="7279629" y="1764255"/>
            <a:ext cx="2035403" cy="1771458"/>
            <a:chOff x="163810" y="1163632"/>
            <a:chExt cx="2035403" cy="1771458"/>
          </a:xfrm>
        </p:grpSpPr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3DA6FA0A-0C42-4F0A-AA76-88525B35B92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880" b="19215"/>
            <a:stretch/>
          </p:blipFill>
          <p:spPr>
            <a:xfrm rot="1242435">
              <a:off x="163810" y="1163632"/>
              <a:ext cx="2035403" cy="1771458"/>
            </a:xfrm>
            <a:prstGeom prst="rect">
              <a:avLst/>
            </a:prstGeom>
          </p:spPr>
        </p:pic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D07411E4-B822-4A72-8C67-0FFCDB59CCA9}"/>
                </a:ext>
              </a:extLst>
            </p:cNvPr>
            <p:cNvSpPr txBox="1"/>
            <p:nvPr/>
          </p:nvSpPr>
          <p:spPr>
            <a:xfrm>
              <a:off x="625642" y="1808175"/>
              <a:ext cx="11550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600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СЮ</a:t>
              </a:r>
              <a:endParaRPr lang="ru-RU" sz="2400" dirty="0">
                <a:solidFill>
                  <a:schemeClr val="bg1"/>
                </a:solidFill>
                <a:latin typeface="Comic Sans MS" panose="030F0702030302020204" pitchFamily="66" charset="0"/>
              </a:endParaRPr>
            </a:p>
          </p:txBody>
        </p:sp>
      </p:grp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20B11D3A-6B76-4D4E-BE49-81CBBACA55FA}"/>
              </a:ext>
            </a:extLst>
          </p:cNvPr>
          <p:cNvGrpSpPr/>
          <p:nvPr/>
        </p:nvGrpSpPr>
        <p:grpSpPr>
          <a:xfrm>
            <a:off x="9722320" y="1398705"/>
            <a:ext cx="2035403" cy="1771458"/>
            <a:chOff x="163810" y="1163632"/>
            <a:chExt cx="2035403" cy="1771458"/>
          </a:xfrm>
        </p:grpSpPr>
        <p:pic>
          <p:nvPicPr>
            <p:cNvPr id="30" name="Рисунок 29">
              <a:extLst>
                <a:ext uri="{FF2B5EF4-FFF2-40B4-BE49-F238E27FC236}">
                  <a16:creationId xmlns:a16="http://schemas.microsoft.com/office/drawing/2014/main" id="{5463B2D8-4F8F-4A21-8EB9-A9C5148C8A8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880" b="19215"/>
            <a:stretch/>
          </p:blipFill>
          <p:spPr>
            <a:xfrm rot="1242435">
              <a:off x="163810" y="1163632"/>
              <a:ext cx="2035403" cy="1771458"/>
            </a:xfrm>
            <a:prstGeom prst="rect">
              <a:avLst/>
            </a:prstGeom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3DF043D7-89E8-40FB-AE49-04A06C09A5CD}"/>
                </a:ext>
              </a:extLst>
            </p:cNvPr>
            <p:cNvSpPr txBox="1"/>
            <p:nvPr/>
          </p:nvSpPr>
          <p:spPr>
            <a:xfrm>
              <a:off x="625642" y="1808175"/>
              <a:ext cx="11550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600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СЕ</a:t>
              </a:r>
              <a:endParaRPr lang="ru-RU" sz="2400" dirty="0">
                <a:solidFill>
                  <a:schemeClr val="bg1"/>
                </a:solidFill>
                <a:latin typeface="Comic Sans MS" panose="030F0702030302020204" pitchFamily="66" charset="0"/>
              </a:endParaRPr>
            </a:p>
          </p:txBody>
        </p:sp>
      </p:grpSp>
      <p:grpSp>
        <p:nvGrpSpPr>
          <p:cNvPr id="32" name="Группа 31">
            <a:extLst>
              <a:ext uri="{FF2B5EF4-FFF2-40B4-BE49-F238E27FC236}">
                <a16:creationId xmlns:a16="http://schemas.microsoft.com/office/drawing/2014/main" id="{847A3BF7-5824-4459-B3BB-CDF5E3F3D93C}"/>
              </a:ext>
            </a:extLst>
          </p:cNvPr>
          <p:cNvGrpSpPr/>
          <p:nvPr/>
        </p:nvGrpSpPr>
        <p:grpSpPr>
          <a:xfrm>
            <a:off x="7837723" y="4660197"/>
            <a:ext cx="2035403" cy="1771458"/>
            <a:chOff x="163810" y="1163632"/>
            <a:chExt cx="2035403" cy="1771458"/>
          </a:xfrm>
        </p:grpSpPr>
        <p:pic>
          <p:nvPicPr>
            <p:cNvPr id="33" name="Рисунок 32">
              <a:extLst>
                <a:ext uri="{FF2B5EF4-FFF2-40B4-BE49-F238E27FC236}">
                  <a16:creationId xmlns:a16="http://schemas.microsoft.com/office/drawing/2014/main" id="{81F20BEB-40E4-43CC-B1DB-E7E787D039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880" b="19215"/>
            <a:stretch/>
          </p:blipFill>
          <p:spPr>
            <a:xfrm rot="1242435">
              <a:off x="163810" y="1163632"/>
              <a:ext cx="2035403" cy="1771458"/>
            </a:xfrm>
            <a:prstGeom prst="rect">
              <a:avLst/>
            </a:prstGeom>
          </p:spPr>
        </p:pic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F0F5658A-44D2-426B-BC73-FBAED78A1796}"/>
                </a:ext>
              </a:extLst>
            </p:cNvPr>
            <p:cNvSpPr txBox="1"/>
            <p:nvPr/>
          </p:nvSpPr>
          <p:spPr>
            <a:xfrm>
              <a:off x="625642" y="1808175"/>
              <a:ext cx="11550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600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СЁ</a:t>
              </a:r>
              <a:endParaRPr lang="ru-RU" sz="2400" dirty="0">
                <a:solidFill>
                  <a:schemeClr val="bg1"/>
                </a:solidFill>
                <a:latin typeface="Comic Sans MS" panose="030F0702030302020204" pitchFamily="66" charset="0"/>
              </a:endParaRPr>
            </a:p>
          </p:txBody>
        </p:sp>
      </p:grpSp>
      <p:grpSp>
        <p:nvGrpSpPr>
          <p:cNvPr id="35" name="Группа 34">
            <a:extLst>
              <a:ext uri="{FF2B5EF4-FFF2-40B4-BE49-F238E27FC236}">
                <a16:creationId xmlns:a16="http://schemas.microsoft.com/office/drawing/2014/main" id="{4081A515-0116-4EA7-922A-33DF29E83C47}"/>
              </a:ext>
            </a:extLst>
          </p:cNvPr>
          <p:cNvGrpSpPr/>
          <p:nvPr/>
        </p:nvGrpSpPr>
        <p:grpSpPr>
          <a:xfrm>
            <a:off x="4572659" y="4912788"/>
            <a:ext cx="2035403" cy="1771458"/>
            <a:chOff x="163810" y="1163632"/>
            <a:chExt cx="2035403" cy="1771458"/>
          </a:xfrm>
        </p:grpSpPr>
        <p:pic>
          <p:nvPicPr>
            <p:cNvPr id="36" name="Рисунок 35">
              <a:extLst>
                <a:ext uri="{FF2B5EF4-FFF2-40B4-BE49-F238E27FC236}">
                  <a16:creationId xmlns:a16="http://schemas.microsoft.com/office/drawing/2014/main" id="{42D3E2A6-666D-4DB8-BE86-BBEB143D309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880" b="19215"/>
            <a:stretch/>
          </p:blipFill>
          <p:spPr>
            <a:xfrm rot="1242435">
              <a:off x="163810" y="1163632"/>
              <a:ext cx="2035403" cy="1771458"/>
            </a:xfrm>
            <a:prstGeom prst="rect">
              <a:avLst/>
            </a:prstGeom>
          </p:spPr>
        </p:pic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E4D6A90F-4543-421D-8F2A-503E0D21510D}"/>
                </a:ext>
              </a:extLst>
            </p:cNvPr>
            <p:cNvSpPr txBox="1"/>
            <p:nvPr/>
          </p:nvSpPr>
          <p:spPr>
            <a:xfrm>
              <a:off x="625642" y="1808175"/>
              <a:ext cx="11550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600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СЭ</a:t>
              </a:r>
              <a:endParaRPr lang="ru-RU" sz="2400" dirty="0">
                <a:solidFill>
                  <a:schemeClr val="bg1"/>
                </a:solidFill>
                <a:latin typeface="Comic Sans MS" panose="030F0702030302020204" pitchFamily="66" charset="0"/>
              </a:endParaRPr>
            </a:p>
          </p:txBody>
        </p:sp>
      </p:grpSp>
      <p:grpSp>
        <p:nvGrpSpPr>
          <p:cNvPr id="38" name="Группа 37">
            <a:extLst>
              <a:ext uri="{FF2B5EF4-FFF2-40B4-BE49-F238E27FC236}">
                <a16:creationId xmlns:a16="http://schemas.microsoft.com/office/drawing/2014/main" id="{236FAE4E-2AD6-41E5-8C92-78B2D7603D3D}"/>
              </a:ext>
            </a:extLst>
          </p:cNvPr>
          <p:cNvGrpSpPr/>
          <p:nvPr/>
        </p:nvGrpSpPr>
        <p:grpSpPr>
          <a:xfrm>
            <a:off x="9904014" y="3497821"/>
            <a:ext cx="2035403" cy="1771458"/>
            <a:chOff x="163810" y="1163632"/>
            <a:chExt cx="2035403" cy="1771458"/>
          </a:xfrm>
        </p:grpSpPr>
        <p:pic>
          <p:nvPicPr>
            <p:cNvPr id="39" name="Рисунок 38">
              <a:extLst>
                <a:ext uri="{FF2B5EF4-FFF2-40B4-BE49-F238E27FC236}">
                  <a16:creationId xmlns:a16="http://schemas.microsoft.com/office/drawing/2014/main" id="{36C9ABF7-3DAE-4DD2-89A6-996A1DD59BC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880" b="19215"/>
            <a:stretch/>
          </p:blipFill>
          <p:spPr>
            <a:xfrm rot="1242435">
              <a:off x="163810" y="1163632"/>
              <a:ext cx="2035403" cy="1771458"/>
            </a:xfrm>
            <a:prstGeom prst="rect">
              <a:avLst/>
            </a:prstGeom>
          </p:spPr>
        </p:pic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4F46FD5B-F867-4699-83DF-647DA9303B06}"/>
                </a:ext>
              </a:extLst>
            </p:cNvPr>
            <p:cNvSpPr txBox="1"/>
            <p:nvPr/>
          </p:nvSpPr>
          <p:spPr>
            <a:xfrm>
              <a:off x="625642" y="1808175"/>
              <a:ext cx="11550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600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СЯ</a:t>
              </a:r>
              <a:endParaRPr lang="ru-RU" sz="2400" dirty="0">
                <a:solidFill>
                  <a:schemeClr val="bg1"/>
                </a:solidFill>
                <a:latin typeface="Comic Sans MS" panose="030F0702030302020204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68811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7D5BE532-ECB7-42E5-9022-60FED86AFAB6}"/>
              </a:ext>
            </a:extLst>
          </p:cNvPr>
          <p:cNvGrpSpPr/>
          <p:nvPr/>
        </p:nvGrpSpPr>
        <p:grpSpPr>
          <a:xfrm>
            <a:off x="0" y="-330035"/>
            <a:ext cx="12275633" cy="7188035"/>
            <a:chOff x="0" y="-330035"/>
            <a:chExt cx="12275633" cy="7188035"/>
          </a:xfrm>
        </p:grpSpPr>
        <p:pic>
          <p:nvPicPr>
            <p:cNvPr id="3" name="Рисунок 2">
              <a:extLst>
                <a:ext uri="{FF2B5EF4-FFF2-40B4-BE49-F238E27FC236}">
                  <a16:creationId xmlns:a16="http://schemas.microsoft.com/office/drawing/2014/main" id="{0E1F0214-7404-42BA-AFD6-B283148AFD5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AA8E8170-90B1-41D5-9844-716A50D2027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271530" y="-330035"/>
              <a:ext cx="2004103" cy="2004103"/>
            </a:xfrm>
            <a:prstGeom prst="rect">
              <a:avLst/>
            </a:prstGeom>
          </p:spPr>
        </p:pic>
      </p:grpSp>
      <p:pic>
        <p:nvPicPr>
          <p:cNvPr id="6" name="Рисунок 5" descr="Назад со сплошной заливкой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BDCB3BC1-3840-4FC2-A33C-0B2864896F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697792" y="5831877"/>
            <a:ext cx="1258160" cy="914400"/>
          </a:xfrm>
          <a:prstGeom prst="rect">
            <a:avLst/>
          </a:prstGeom>
        </p:spPr>
      </p:pic>
      <p:grpSp>
        <p:nvGrpSpPr>
          <p:cNvPr id="70" name="Группа 69">
            <a:extLst>
              <a:ext uri="{FF2B5EF4-FFF2-40B4-BE49-F238E27FC236}">
                <a16:creationId xmlns:a16="http://schemas.microsoft.com/office/drawing/2014/main" id="{FA09DF75-4E9B-446C-AB20-4E8145F9BB58}"/>
              </a:ext>
            </a:extLst>
          </p:cNvPr>
          <p:cNvGrpSpPr/>
          <p:nvPr/>
        </p:nvGrpSpPr>
        <p:grpSpPr>
          <a:xfrm>
            <a:off x="28524" y="1444749"/>
            <a:ext cx="1664290" cy="1984251"/>
            <a:chOff x="236048" y="4873749"/>
            <a:chExt cx="1664290" cy="1984251"/>
          </a:xfrm>
        </p:grpSpPr>
        <p:pic>
          <p:nvPicPr>
            <p:cNvPr id="68" name="Рисунок 67">
              <a:extLst>
                <a:ext uri="{FF2B5EF4-FFF2-40B4-BE49-F238E27FC236}">
                  <a16:creationId xmlns:a16="http://schemas.microsoft.com/office/drawing/2014/main" id="{4200C6BE-780B-4AC0-9121-C0A98B091FD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6048" y="4873749"/>
              <a:ext cx="1664290" cy="1984251"/>
            </a:xfrm>
            <a:prstGeom prst="rect">
              <a:avLst/>
            </a:prstGeom>
          </p:spPr>
        </p:pic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18D1792E-4640-44E3-89E9-C04C9819CA20}"/>
                </a:ext>
              </a:extLst>
            </p:cNvPr>
            <p:cNvSpPr txBox="1"/>
            <p:nvPr/>
          </p:nvSpPr>
          <p:spPr>
            <a:xfrm>
              <a:off x="371260" y="4942499"/>
              <a:ext cx="132155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ЫС</a:t>
              </a:r>
            </a:p>
          </p:txBody>
        </p:sp>
      </p:grpSp>
      <p:grpSp>
        <p:nvGrpSpPr>
          <p:cNvPr id="71" name="Группа 70">
            <a:extLst>
              <a:ext uri="{FF2B5EF4-FFF2-40B4-BE49-F238E27FC236}">
                <a16:creationId xmlns:a16="http://schemas.microsoft.com/office/drawing/2014/main" id="{F1260894-F27A-4B12-9A55-FA69F5236EA0}"/>
              </a:ext>
            </a:extLst>
          </p:cNvPr>
          <p:cNvGrpSpPr/>
          <p:nvPr/>
        </p:nvGrpSpPr>
        <p:grpSpPr>
          <a:xfrm>
            <a:off x="2076247" y="1336920"/>
            <a:ext cx="1664290" cy="1984251"/>
            <a:chOff x="236048" y="4873749"/>
            <a:chExt cx="1664290" cy="1984251"/>
          </a:xfrm>
        </p:grpSpPr>
        <p:pic>
          <p:nvPicPr>
            <p:cNvPr id="72" name="Рисунок 71">
              <a:extLst>
                <a:ext uri="{FF2B5EF4-FFF2-40B4-BE49-F238E27FC236}">
                  <a16:creationId xmlns:a16="http://schemas.microsoft.com/office/drawing/2014/main" id="{229DE05F-4D5F-41F3-B492-13271A75FDD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6048" y="4873749"/>
              <a:ext cx="1664290" cy="1984251"/>
            </a:xfrm>
            <a:prstGeom prst="rect">
              <a:avLst/>
            </a:prstGeom>
          </p:spPr>
        </p:pic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FFCD80BE-B6FF-4BC9-A26B-C6BFBB0FDF9A}"/>
                </a:ext>
              </a:extLst>
            </p:cNvPr>
            <p:cNvSpPr txBox="1"/>
            <p:nvPr/>
          </p:nvSpPr>
          <p:spPr>
            <a:xfrm>
              <a:off x="371260" y="4942499"/>
              <a:ext cx="132155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УС</a:t>
              </a:r>
            </a:p>
          </p:txBody>
        </p:sp>
      </p:grpSp>
      <p:grpSp>
        <p:nvGrpSpPr>
          <p:cNvPr id="74" name="Группа 73">
            <a:extLst>
              <a:ext uri="{FF2B5EF4-FFF2-40B4-BE49-F238E27FC236}">
                <a16:creationId xmlns:a16="http://schemas.microsoft.com/office/drawing/2014/main" id="{47E920D5-D7E0-4A4E-A72F-1D48E60AD62D}"/>
              </a:ext>
            </a:extLst>
          </p:cNvPr>
          <p:cNvGrpSpPr/>
          <p:nvPr/>
        </p:nvGrpSpPr>
        <p:grpSpPr>
          <a:xfrm>
            <a:off x="4123971" y="1268170"/>
            <a:ext cx="1664290" cy="1984251"/>
            <a:chOff x="236048" y="4873749"/>
            <a:chExt cx="1664290" cy="1984251"/>
          </a:xfrm>
        </p:grpSpPr>
        <p:pic>
          <p:nvPicPr>
            <p:cNvPr id="75" name="Рисунок 74">
              <a:extLst>
                <a:ext uri="{FF2B5EF4-FFF2-40B4-BE49-F238E27FC236}">
                  <a16:creationId xmlns:a16="http://schemas.microsoft.com/office/drawing/2014/main" id="{FF188D87-9ECC-4157-91A0-1EAE6AFD51D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6048" y="4873749"/>
              <a:ext cx="1664290" cy="1984251"/>
            </a:xfrm>
            <a:prstGeom prst="rect">
              <a:avLst/>
            </a:prstGeom>
          </p:spPr>
        </p:pic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ADE1E34D-BBCA-4FE3-ACA7-9A1EF8DA7B34}"/>
                </a:ext>
              </a:extLst>
            </p:cNvPr>
            <p:cNvSpPr txBox="1"/>
            <p:nvPr/>
          </p:nvSpPr>
          <p:spPr>
            <a:xfrm>
              <a:off x="371260" y="4942499"/>
              <a:ext cx="132155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ОС</a:t>
              </a:r>
            </a:p>
          </p:txBody>
        </p:sp>
      </p:grpSp>
      <p:grpSp>
        <p:nvGrpSpPr>
          <p:cNvPr id="77" name="Группа 76">
            <a:extLst>
              <a:ext uri="{FF2B5EF4-FFF2-40B4-BE49-F238E27FC236}">
                <a16:creationId xmlns:a16="http://schemas.microsoft.com/office/drawing/2014/main" id="{52FFE69F-67D7-4DD1-9D77-5F77A54BDF9D}"/>
              </a:ext>
            </a:extLst>
          </p:cNvPr>
          <p:cNvGrpSpPr/>
          <p:nvPr/>
        </p:nvGrpSpPr>
        <p:grpSpPr>
          <a:xfrm>
            <a:off x="6127545" y="1268171"/>
            <a:ext cx="1664290" cy="1984251"/>
            <a:chOff x="236048" y="4873749"/>
            <a:chExt cx="1664290" cy="1984251"/>
          </a:xfrm>
        </p:grpSpPr>
        <p:pic>
          <p:nvPicPr>
            <p:cNvPr id="78" name="Рисунок 77">
              <a:extLst>
                <a:ext uri="{FF2B5EF4-FFF2-40B4-BE49-F238E27FC236}">
                  <a16:creationId xmlns:a16="http://schemas.microsoft.com/office/drawing/2014/main" id="{98E8BE1C-47DB-43AB-8E46-4C014E465EA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6048" y="4873749"/>
              <a:ext cx="1664290" cy="1984251"/>
            </a:xfrm>
            <a:prstGeom prst="rect">
              <a:avLst/>
            </a:prstGeom>
          </p:spPr>
        </p:pic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FB513B42-12AC-4120-97D5-899ECBBD3FD0}"/>
                </a:ext>
              </a:extLst>
            </p:cNvPr>
            <p:cNvSpPr txBox="1"/>
            <p:nvPr/>
          </p:nvSpPr>
          <p:spPr>
            <a:xfrm>
              <a:off x="371260" y="4942499"/>
              <a:ext cx="132155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АС</a:t>
              </a:r>
            </a:p>
          </p:txBody>
        </p:sp>
      </p:grpSp>
      <p:grpSp>
        <p:nvGrpSpPr>
          <p:cNvPr id="80" name="Группа 79">
            <a:extLst>
              <a:ext uri="{FF2B5EF4-FFF2-40B4-BE49-F238E27FC236}">
                <a16:creationId xmlns:a16="http://schemas.microsoft.com/office/drawing/2014/main" id="{D9C78EC0-0485-4B8A-9F76-6ED21C6A5155}"/>
              </a:ext>
            </a:extLst>
          </p:cNvPr>
          <p:cNvGrpSpPr/>
          <p:nvPr/>
        </p:nvGrpSpPr>
        <p:grpSpPr>
          <a:xfrm>
            <a:off x="8316251" y="1268169"/>
            <a:ext cx="1664290" cy="1984251"/>
            <a:chOff x="236048" y="4873749"/>
            <a:chExt cx="1664290" cy="1984251"/>
          </a:xfrm>
        </p:grpSpPr>
        <p:pic>
          <p:nvPicPr>
            <p:cNvPr id="81" name="Рисунок 80">
              <a:extLst>
                <a:ext uri="{FF2B5EF4-FFF2-40B4-BE49-F238E27FC236}">
                  <a16:creationId xmlns:a16="http://schemas.microsoft.com/office/drawing/2014/main" id="{C8EC5EE1-651B-4919-8256-86E94C1960B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6048" y="4873749"/>
              <a:ext cx="1664290" cy="1984251"/>
            </a:xfrm>
            <a:prstGeom prst="rect">
              <a:avLst/>
            </a:prstGeom>
          </p:spPr>
        </p:pic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F47D8380-1F66-475E-806C-80695998E35A}"/>
                </a:ext>
              </a:extLst>
            </p:cNvPr>
            <p:cNvSpPr txBox="1"/>
            <p:nvPr/>
          </p:nvSpPr>
          <p:spPr>
            <a:xfrm>
              <a:off x="371260" y="4942499"/>
              <a:ext cx="132155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ЭС</a:t>
              </a:r>
            </a:p>
          </p:txBody>
        </p:sp>
      </p:grpSp>
      <p:grpSp>
        <p:nvGrpSpPr>
          <p:cNvPr id="83" name="Группа 82">
            <a:extLst>
              <a:ext uri="{FF2B5EF4-FFF2-40B4-BE49-F238E27FC236}">
                <a16:creationId xmlns:a16="http://schemas.microsoft.com/office/drawing/2014/main" id="{D6E2652E-D7C9-44CB-A8C1-83E822196DE5}"/>
              </a:ext>
            </a:extLst>
          </p:cNvPr>
          <p:cNvGrpSpPr/>
          <p:nvPr/>
        </p:nvGrpSpPr>
        <p:grpSpPr>
          <a:xfrm>
            <a:off x="163736" y="4241232"/>
            <a:ext cx="1664290" cy="1984251"/>
            <a:chOff x="236048" y="4873749"/>
            <a:chExt cx="1664290" cy="1984251"/>
          </a:xfrm>
        </p:grpSpPr>
        <p:pic>
          <p:nvPicPr>
            <p:cNvPr id="84" name="Рисунок 83">
              <a:extLst>
                <a:ext uri="{FF2B5EF4-FFF2-40B4-BE49-F238E27FC236}">
                  <a16:creationId xmlns:a16="http://schemas.microsoft.com/office/drawing/2014/main" id="{71636385-41A8-48C2-A357-58D4FAFAEC2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6048" y="4873749"/>
              <a:ext cx="1664290" cy="1984251"/>
            </a:xfrm>
            <a:prstGeom prst="rect">
              <a:avLst/>
            </a:prstGeom>
          </p:spPr>
        </p:pic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9B4990F7-7440-4B8C-8A19-1AFC453A377A}"/>
                </a:ext>
              </a:extLst>
            </p:cNvPr>
            <p:cNvSpPr txBox="1"/>
            <p:nvPr/>
          </p:nvSpPr>
          <p:spPr>
            <a:xfrm>
              <a:off x="371260" y="4942499"/>
              <a:ext cx="132155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ЫС</a:t>
              </a:r>
            </a:p>
          </p:txBody>
        </p:sp>
      </p:grpSp>
      <p:grpSp>
        <p:nvGrpSpPr>
          <p:cNvPr id="86" name="Группа 85">
            <a:extLst>
              <a:ext uri="{FF2B5EF4-FFF2-40B4-BE49-F238E27FC236}">
                <a16:creationId xmlns:a16="http://schemas.microsoft.com/office/drawing/2014/main" id="{91F3DD7D-1E74-4EBF-971C-1AB7B68DDED0}"/>
              </a:ext>
            </a:extLst>
          </p:cNvPr>
          <p:cNvGrpSpPr/>
          <p:nvPr/>
        </p:nvGrpSpPr>
        <p:grpSpPr>
          <a:xfrm>
            <a:off x="2083444" y="4241230"/>
            <a:ext cx="1664290" cy="1984251"/>
            <a:chOff x="236048" y="4873749"/>
            <a:chExt cx="1664290" cy="1984251"/>
          </a:xfrm>
        </p:grpSpPr>
        <p:pic>
          <p:nvPicPr>
            <p:cNvPr id="87" name="Рисунок 86">
              <a:extLst>
                <a:ext uri="{FF2B5EF4-FFF2-40B4-BE49-F238E27FC236}">
                  <a16:creationId xmlns:a16="http://schemas.microsoft.com/office/drawing/2014/main" id="{D2B64BA9-D129-4140-A88A-FA1B9010A8F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6048" y="4873749"/>
              <a:ext cx="1664290" cy="1984251"/>
            </a:xfrm>
            <a:prstGeom prst="rect">
              <a:avLst/>
            </a:prstGeom>
          </p:spPr>
        </p:pic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1694C5EC-B330-479D-93AC-43C1779F749D}"/>
                </a:ext>
              </a:extLst>
            </p:cNvPr>
            <p:cNvSpPr txBox="1"/>
            <p:nvPr/>
          </p:nvSpPr>
          <p:spPr>
            <a:xfrm>
              <a:off x="371260" y="4942499"/>
              <a:ext cx="132155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ИС</a:t>
              </a:r>
            </a:p>
          </p:txBody>
        </p:sp>
      </p:grpSp>
      <p:grpSp>
        <p:nvGrpSpPr>
          <p:cNvPr id="89" name="Группа 88">
            <a:extLst>
              <a:ext uri="{FF2B5EF4-FFF2-40B4-BE49-F238E27FC236}">
                <a16:creationId xmlns:a16="http://schemas.microsoft.com/office/drawing/2014/main" id="{3546A7C8-3CE5-4B52-944E-59CF596910F9}"/>
              </a:ext>
            </a:extLst>
          </p:cNvPr>
          <p:cNvGrpSpPr/>
          <p:nvPr/>
        </p:nvGrpSpPr>
        <p:grpSpPr>
          <a:xfrm>
            <a:off x="3983782" y="4241231"/>
            <a:ext cx="1664290" cy="1984251"/>
            <a:chOff x="236048" y="4873749"/>
            <a:chExt cx="1664290" cy="1984251"/>
          </a:xfrm>
        </p:grpSpPr>
        <p:pic>
          <p:nvPicPr>
            <p:cNvPr id="90" name="Рисунок 89">
              <a:extLst>
                <a:ext uri="{FF2B5EF4-FFF2-40B4-BE49-F238E27FC236}">
                  <a16:creationId xmlns:a16="http://schemas.microsoft.com/office/drawing/2014/main" id="{7EA9CFA1-D92A-47FE-B3DC-686C957A9AA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6048" y="4873749"/>
              <a:ext cx="1664290" cy="1984251"/>
            </a:xfrm>
            <a:prstGeom prst="rect">
              <a:avLst/>
            </a:prstGeom>
          </p:spPr>
        </p:pic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29D4931A-9996-4462-ABD2-2A81A5820A8F}"/>
                </a:ext>
              </a:extLst>
            </p:cNvPr>
            <p:cNvSpPr txBox="1"/>
            <p:nvPr/>
          </p:nvSpPr>
          <p:spPr>
            <a:xfrm>
              <a:off x="371260" y="4942499"/>
              <a:ext cx="132155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ЫС</a:t>
              </a:r>
            </a:p>
          </p:txBody>
        </p:sp>
      </p:grpSp>
      <p:grpSp>
        <p:nvGrpSpPr>
          <p:cNvPr id="92" name="Группа 91">
            <a:extLst>
              <a:ext uri="{FF2B5EF4-FFF2-40B4-BE49-F238E27FC236}">
                <a16:creationId xmlns:a16="http://schemas.microsoft.com/office/drawing/2014/main" id="{C74C9386-3FA3-45AE-872A-0CDCC902B36A}"/>
              </a:ext>
            </a:extLst>
          </p:cNvPr>
          <p:cNvGrpSpPr/>
          <p:nvPr/>
        </p:nvGrpSpPr>
        <p:grpSpPr>
          <a:xfrm>
            <a:off x="6173293" y="4241229"/>
            <a:ext cx="1664290" cy="1984251"/>
            <a:chOff x="236048" y="4873749"/>
            <a:chExt cx="1664290" cy="1984251"/>
          </a:xfrm>
        </p:grpSpPr>
        <p:pic>
          <p:nvPicPr>
            <p:cNvPr id="93" name="Рисунок 92">
              <a:extLst>
                <a:ext uri="{FF2B5EF4-FFF2-40B4-BE49-F238E27FC236}">
                  <a16:creationId xmlns:a16="http://schemas.microsoft.com/office/drawing/2014/main" id="{282F954D-A4A3-45FF-B79C-52B065CC392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6048" y="4873749"/>
              <a:ext cx="1664290" cy="1984251"/>
            </a:xfrm>
            <a:prstGeom prst="rect">
              <a:avLst/>
            </a:prstGeom>
          </p:spPr>
        </p:pic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DEB438E4-D5A8-4C3B-BBD4-F4621558C6B8}"/>
                </a:ext>
              </a:extLst>
            </p:cNvPr>
            <p:cNvSpPr txBox="1"/>
            <p:nvPr/>
          </p:nvSpPr>
          <p:spPr>
            <a:xfrm>
              <a:off x="371260" y="4942499"/>
              <a:ext cx="132155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ЭС</a:t>
              </a:r>
            </a:p>
          </p:txBody>
        </p:sp>
      </p:grpSp>
      <p:grpSp>
        <p:nvGrpSpPr>
          <p:cNvPr id="95" name="Группа 94">
            <a:extLst>
              <a:ext uri="{FF2B5EF4-FFF2-40B4-BE49-F238E27FC236}">
                <a16:creationId xmlns:a16="http://schemas.microsoft.com/office/drawing/2014/main" id="{2CA13A57-705F-4215-8E5C-BBF66A2B215E}"/>
              </a:ext>
            </a:extLst>
          </p:cNvPr>
          <p:cNvGrpSpPr/>
          <p:nvPr/>
        </p:nvGrpSpPr>
        <p:grpSpPr>
          <a:xfrm>
            <a:off x="8206122" y="4186810"/>
            <a:ext cx="1664290" cy="1984251"/>
            <a:chOff x="236048" y="4873749"/>
            <a:chExt cx="1664290" cy="1984251"/>
          </a:xfrm>
        </p:grpSpPr>
        <p:pic>
          <p:nvPicPr>
            <p:cNvPr id="96" name="Рисунок 95">
              <a:extLst>
                <a:ext uri="{FF2B5EF4-FFF2-40B4-BE49-F238E27FC236}">
                  <a16:creationId xmlns:a16="http://schemas.microsoft.com/office/drawing/2014/main" id="{0B2CF3D8-5A35-467A-B412-E858A8A9E97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6048" y="4873749"/>
              <a:ext cx="1664290" cy="1984251"/>
            </a:xfrm>
            <a:prstGeom prst="rect">
              <a:avLst/>
            </a:prstGeom>
          </p:spPr>
        </p:pic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22032ACE-00D1-4944-B1E4-E9510615D86A}"/>
                </a:ext>
              </a:extLst>
            </p:cNvPr>
            <p:cNvSpPr txBox="1"/>
            <p:nvPr/>
          </p:nvSpPr>
          <p:spPr>
            <a:xfrm>
              <a:off x="371260" y="4942499"/>
              <a:ext cx="132155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ЫС</a:t>
              </a:r>
            </a:p>
          </p:txBody>
        </p:sp>
      </p:grpSp>
      <p:pic>
        <p:nvPicPr>
          <p:cNvPr id="99" name="Рисунок 98">
            <a:extLst>
              <a:ext uri="{FF2B5EF4-FFF2-40B4-BE49-F238E27FC236}">
                <a16:creationId xmlns:a16="http://schemas.microsoft.com/office/drawing/2014/main" id="{586832D1-AC9A-43AB-ACF3-676CB8C8350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9956" y="3015227"/>
            <a:ext cx="2258044" cy="1505362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00" name="Заголовок 99">
            <a:extLst>
              <a:ext uri="{FF2B5EF4-FFF2-40B4-BE49-F238E27FC236}">
                <a16:creationId xmlns:a16="http://schemas.microsoft.com/office/drawing/2014/main" id="{4EF2835C-1873-4D59-BB4C-E43058F291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746" y="-19453"/>
            <a:ext cx="10515600" cy="781886"/>
          </a:xfrm>
        </p:spPr>
        <p:txBody>
          <a:bodyPr>
            <a:normAutofit/>
          </a:bodyPr>
          <a:lstStyle/>
          <a:p>
            <a:pPr algn="ctr"/>
            <a:r>
              <a:rPr lang="ru-RU" sz="3200" dirty="0">
                <a:solidFill>
                  <a:schemeClr val="bg2"/>
                </a:solidFill>
                <a:latin typeface="Comic Sans MS" panose="030F0702030302020204" pitchFamily="66" charset="0"/>
              </a:rPr>
              <a:t>Помоги ёжику дойти домой</a:t>
            </a:r>
          </a:p>
        </p:txBody>
      </p:sp>
      <p:pic>
        <p:nvPicPr>
          <p:cNvPr id="66" name="Рисунок 65">
            <a:extLst>
              <a:ext uri="{FF2B5EF4-FFF2-40B4-BE49-F238E27FC236}">
                <a16:creationId xmlns:a16="http://schemas.microsoft.com/office/drawing/2014/main" id="{899209AA-0BB2-4C53-A9C3-A214DDDD237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1760" y="-92788"/>
            <a:ext cx="1824574" cy="1824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110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175 0.10487 L 0.02175 0.10487 C 0.02487 0.08797 0.02383 0.08889 0.03698 0.07292 C 0.04375 0.06459 0.04987 0.05602 0.05781 0.0507 C 0.06875 0.04352 0.07357 0.04375 0.08425 0.04167 C 0.09362 0.0426 0.10612 0.0419 0.11589 0.04676 C 0.11771 0.04769 0.11927 0.04931 0.12097 0.0507 C 0.1267 0.05602 0.13229 0.06135 0.13789 0.0669 C 0.1405 0.06945 0.14336 0.07153 0.14584 0.07477 C 0.14883 0.07894 0.15196 0.08241 0.15482 0.08681 C 0.15625 0.08912 0.15768 0.0919 0.15925 0.09399 C 0.16068 0.09561 0.16237 0.09653 0.1638 0.09792 C 0.16472 0.10024 0.16563 0.10255 0.16667 0.10487 C 0.16888 0.11019 0.17031 0.11204 0.17227 0.11806 C 0.17279 0.11945 0.17357 0.12385 0.17396 0.12593 C 0.18047 0.12153 0.20873 0.10278 0.21406 0.097 C 0.21667 0.09399 0.21888 0.08959 0.22188 0.08797 C 0.22878 0.0838 0.2362 0.08264 0.24336 0.07987 C 0.29753 0.08172 0.2888 0.07477 0.32513 0.08982 C 0.33021 0.0919 0.33737 0.09584 0.34206 0.10093 C 0.34375 0.10278 0.34518 0.10533 0.34649 0.10787 C 0.34883 0.11227 0.34961 0.11575 0.35104 0.12107 C 0.35156 0.12524 0.35209 0.12963 0.35274 0.13403 C 0.35326 0.13727 0.35391 0.14075 0.35443 0.14399 C 0.35534 0.15024 0.35547 0.15139 0.35612 0.15695 L 0.37357 0.11297 C 0.37643 0.10602 0.37865 0.09815 0.38203 0.0919 C 0.39089 0.07547 0.39466 0.06737 0.40456 0.05278 C 0.40781 0.04815 0.4112 0.04352 0.41472 0.03982 C 0.42136 0.03264 0.42448 0.03218 0.43164 0.02871 C 0.4444 0.02963 0.45729 0.0294 0.47005 0.03172 C 0.4737 0.03241 0.47748 0.03473 0.48073 0.03774 C 0.49128 0.04746 0.49245 0.0507 0.49883 0.06181 C 0.50091 0.06945 0.50378 0.07662 0.50495 0.08496 C 0.50664 0.09653 0.50834 0.10834 0.51003 0.11991 C 0.51146 0.1294 0.51302 0.14051 0.51406 0.15 C 0.51433 0.15278 0.51433 0.15533 0.51459 0.15811 C 0.52331 0.13658 0.50821 0.17547 0.52253 0.11991 C 0.52487 0.11042 0.52904 0.10278 0.53203 0.09399 C 0.53828 0.07616 0.53959 0.0669 0.54779 0.0507 C 0.5543 0.03797 0.56211 0.02732 0.57045 0.01875 C 0.57331 0.01575 0.5763 0.01274 0.57943 0.01065 C 0.58347 0.00834 0.58763 0.00741 0.5918 0.00579 C 0.60352 0.00741 0.61524 0.00787 0.62683 0.01065 C 0.63086 0.01158 0.63477 0.01436 0.63867 0.01667 C 0.64154 0.01852 0.6444 0.02037 0.64714 0.02269 C 0.64987 0.02524 0.65795 0.03542 0.66003 0.03866 C 0.66276 0.04306 0.66511 0.04977 0.66745 0.05487 C 0.66849 0.05718 0.66966 0.0595 0.67084 0.06181 C 0.67591 0.08681 0.66953 0.05903 0.67696 0.08287 C 0.6849 0.10857 0.67162 0.07477 0.68425 0.10487 C 0.6849 0.10834 0.68555 0.11158 0.68594 0.11505 C 0.68724 0.12269 0.68933 0.13797 0.68933 0.13797 C 0.68542 0.14213 0.68164 0.14653 0.67761 0.15 C 0.67617 0.15116 0.67448 0.15139 0.67305 0.15209 C 0.66966 0.15371 0.66628 0.15556 0.66289 0.15695 C 0.62917 0.17084 0.63854 0.16621 0.6099 0.17616 L 0.56706 0.19121 C 0.55352 0.19607 0.54011 0.20278 0.52643 0.20625 C 0.50052 0.21274 0.46784 0.21297 0.4418 0.21412 C 0.41029 0.21737 0.35886 0.222 0.3319 0.23033 C 0.30117 0.23982 0.27123 0.25487 0.24102 0.26829 L 0.18529 0.29352 C 0.17722 0.297 0.16888 0.29908 0.16094 0.30348 C 0.15143 0.3088 0.14193 0.31436 0.13229 0.31945 C 0.09987 0.33635 0.10013 0.33102 0.07084 0.35857 C 0.05873 0.36991 0.05573 0.37755 0.04766 0.39676 C 0.04427 0.4044 0.04089 0.41227 0.03802 0.42084 C 0.03594 0.42709 0.03295 0.44075 0.03295 0.44075 C 0.03034 0.47176 0.03386 0.43357 0.02617 0.48982 C 0.02084 0.5294 0.02357 0.51227 0.01836 0.54213 C 0.01797 0.54931 0.01758 0.55672 0.01719 0.56412 C 0.01706 0.56621 0.01615 0.572 0.01667 0.57014 C 0.01823 0.56482 0.01901 0.55857 0.02058 0.55301 C 0.02292 0.54491 0.02917 0.52755 0.03295 0.522 C 0.04245 0.50811 0.0517 0.49306 0.06289 0.4838 C 0.08164 0.46852 0.08685 0.46227 0.10742 0.45371 C 0.11068 0.45255 0.1142 0.45325 0.11758 0.45278 C 0.11979 0.45348 0.12227 0.45325 0.12435 0.45487 C 0.13451 0.46204 0.13698 0.4676 0.14584 0.47778 C 0.14701 0.4794 0.14857 0.4801 0.14974 0.48195 C 0.15287 0.48658 0.15547 0.49375 0.15755 0.5 C 0.15938 0.50487 0.16094 0.50996 0.16263 0.51505 C 0.16341 0.52176 0.1642 0.52848 0.16498 0.53496 C 0.16563 0.54075 0.16667 0.5463 0.16719 0.55209 C 0.16771 0.55764 0.16758 0.56343 0.16771 0.56922 C 0.16784 0.57246 0.1681 0.5757 0.16836 0.57917 C 0.17774 0.55718 0.18698 0.53496 0.19649 0.51297 C 0.19948 0.50602 0.22162 0.45487 0.22917 0.44375 C 0.23776 0.43149 0.24857 0.42315 0.2586 0.41482 C 0.27279 0.41945 0.28737 0.42223 0.30143 0.42871 C 0.3112 0.43334 0.3237 0.44445 0.3319 0.45672 C 0.33659 0.46412 0.34011 0.47385 0.34375 0.48287 C 0.34427 0.48727 0.34505 0.49144 0.34545 0.49584 C 0.34584 0.50093 0.34571 0.50602 0.34597 0.51088 C 0.34623 0.51528 0.34675 0.51968 0.34714 0.52408 C 0.34779 0.54237 0.34805 0.54237 0.34714 0.56412 C 0.34688 0.56806 0.3444 0.57894 0.34597 0.57616 C 0.35378 0.56227 0.35912 0.54491 0.36628 0.5301 C 0.3806 0.50024 0.38672 0.48635 0.40287 0.46783 C 0.40599 0.46436 0.40912 0.46088 0.4125 0.4588 C 0.41693 0.45625 0.42149 0.45556 0.42604 0.45371 C 0.43815 0.45602 0.45326 0.45649 0.46498 0.46575 C 0.4767 0.47524 0.48828 0.48889 0.49818 0.50394 C 0.50469 0.51366 0.50117 0.50926 0.5056 0.52107 C 0.50755 0.52616 0.50977 0.53079 0.51172 0.53612 C 0.51433 0.5426 0.51914 0.55602 0.51914 0.55602 C 0.51927 0.55741 0.51953 0.5588 0.51966 0.56019 C 0.51992 0.56204 0.51992 0.56412 0.52018 0.56621 C 0.52031 0.56713 0.52058 0.56806 0.52084 0.56922 C 0.52227 0.55764 0.52253 0.54561 0.52526 0.53496 C 0.5306 0.51482 0.53776 0.49607 0.54505 0.47778 C 0.55977 0.44098 0.55964 0.43287 0.57487 0.41181 C 0.5793 0.40556 0.5806 0.4051 0.58503 0.40162 C 0.59558 0.4051 0.61094 0.40973 0.62058 0.41575 C 0.62513 0.41852 0.62956 0.42292 0.6336 0.42778 C 0.63802 0.43334 0.64206 0.43982 0.64597 0.44676 C 0.64883 0.45186 0.65183 0.45649 0.65443 0.46181 C 0.65899 0.47084 0.6625 0.48079 0.66511 0.4919 C 0.66784 0.50371 0.67058 0.51575 0.67253 0.52801 C 0.675 0.54445 0.67643 0.56158 0.67865 0.57825 C 0.67943 0.58426 0.6806 0.59028 0.68151 0.5963 C 0.68659 0.53473 0.68255 0.57292 0.69675 0.48195 C 0.69818 0.47223 0.69831 0.46135 0.70117 0.45278 C 0.70716 0.43542 0.71315 0.41598 0.72149 0.40162 C 0.72513 0.39561 0.72969 0.39213 0.73399 0.38774 C 0.75052 0.37037 0.74597 0.37524 0.76667 0.36551 C 0.77956 0.36852 0.79284 0.36945 0.8056 0.37454 C 0.80938 0.37616 0.81263 0.38125 0.81576 0.38565 C 0.82305 0.3963 0.82552 0.40718 0.83034 0.42176 C 0.83347 0.44445 0.83164 0.43612 0.83438 0.44792 L 0.83438 0.44792 " pathEditMode="relative" ptsTypes="AAAAAAAAAAAAAAAAAAAAAAAAAAAAAAAAAAAAAAAAAAAAAAAAAAAAAAAAAAAAAAAAAAAAAAAAAAAAAAAAAAAAAAAAAAAAAAAAAAAAAAAAAAAAAAAAAAAAAAAAAAAAAAAAAAAA">
                                      <p:cBhvr>
                                        <p:cTn id="6" dur="10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7D5BE532-ECB7-42E5-9022-60FED86AFAB6}"/>
              </a:ext>
            </a:extLst>
          </p:cNvPr>
          <p:cNvGrpSpPr/>
          <p:nvPr/>
        </p:nvGrpSpPr>
        <p:grpSpPr>
          <a:xfrm>
            <a:off x="0" y="-330035"/>
            <a:ext cx="12275633" cy="7188035"/>
            <a:chOff x="0" y="-330035"/>
            <a:chExt cx="12275633" cy="7188035"/>
          </a:xfrm>
        </p:grpSpPr>
        <p:pic>
          <p:nvPicPr>
            <p:cNvPr id="3" name="Рисунок 2">
              <a:extLst>
                <a:ext uri="{FF2B5EF4-FFF2-40B4-BE49-F238E27FC236}">
                  <a16:creationId xmlns:a16="http://schemas.microsoft.com/office/drawing/2014/main" id="{0E1F0214-7404-42BA-AFD6-B283148AFD5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AA8E8170-90B1-41D5-9844-716A50D2027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271530" y="-330035"/>
              <a:ext cx="2004103" cy="2004103"/>
            </a:xfrm>
            <a:prstGeom prst="rect">
              <a:avLst/>
            </a:prstGeom>
          </p:spPr>
        </p:pic>
      </p:grpSp>
      <p:pic>
        <p:nvPicPr>
          <p:cNvPr id="6" name="Рисунок 5" descr="Назад со сплошной заливкой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BDCB3BC1-3840-4FC2-A33C-0B2864896F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697792" y="5831877"/>
            <a:ext cx="1258160" cy="9144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9EC999-B9E2-4EC4-8A71-A89BA9A033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10031472" cy="989287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bg2">
                    <a:lumMod val="90000"/>
                  </a:schemeClr>
                </a:solidFill>
                <a:latin typeface="Comic Sans MS" panose="030F0702030302020204" pitchFamily="66" charset="0"/>
              </a:rPr>
              <a:t>Задание «Осенние месяцы»</a:t>
            </a: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99B7476E-2D1A-4CF6-959C-1478358BDD9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49544">
            <a:off x="1887405" y="1580121"/>
            <a:ext cx="527400" cy="699470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9021AB3E-6738-40C5-9315-2EB4B3E2F7F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942" y="2444608"/>
            <a:ext cx="527400" cy="699470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FCCFD239-EEC2-4939-923E-3FA5FFF6BB1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73951">
            <a:off x="3006694" y="1705707"/>
            <a:ext cx="527400" cy="699470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C1696B2B-2799-4384-A76A-E884B1BF845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7851" y="2133468"/>
            <a:ext cx="527400" cy="69947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A4CC9FAC-85FA-41F2-B25A-7405D016D87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3980">
            <a:off x="3178597" y="2279389"/>
            <a:ext cx="527400" cy="699470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75B035F4-3F6F-4258-8F01-79939CA2865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49544">
            <a:off x="1890868" y="1600210"/>
            <a:ext cx="527400" cy="699470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EEE25EC3-06C0-4CA6-9E04-AA451C2FD3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73951">
            <a:off x="3010157" y="1725796"/>
            <a:ext cx="527400" cy="699470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D859D8EB-EBCE-4E94-9DBA-BDD9EE6A430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3980">
            <a:off x="3182060" y="2299478"/>
            <a:ext cx="527400" cy="699470"/>
          </a:xfrm>
          <a:prstGeom prst="rect">
            <a:avLst/>
          </a:prstGeom>
        </p:spPr>
      </p:pic>
      <p:grpSp>
        <p:nvGrpSpPr>
          <p:cNvPr id="37" name="Группа 36">
            <a:extLst>
              <a:ext uri="{FF2B5EF4-FFF2-40B4-BE49-F238E27FC236}">
                <a16:creationId xmlns:a16="http://schemas.microsoft.com/office/drawing/2014/main" id="{87898FDA-77B9-49BD-B644-FF07466287C8}"/>
              </a:ext>
            </a:extLst>
          </p:cNvPr>
          <p:cNvGrpSpPr/>
          <p:nvPr/>
        </p:nvGrpSpPr>
        <p:grpSpPr>
          <a:xfrm>
            <a:off x="633858" y="1300349"/>
            <a:ext cx="3322489" cy="4418437"/>
            <a:chOff x="633858" y="1300349"/>
            <a:chExt cx="3322489" cy="4418437"/>
          </a:xfrm>
        </p:grpSpPr>
        <p:sp>
          <p:nvSpPr>
            <p:cNvPr id="10" name="Прямоугольник: скругленные углы 9">
              <a:extLst>
                <a:ext uri="{FF2B5EF4-FFF2-40B4-BE49-F238E27FC236}">
                  <a16:creationId xmlns:a16="http://schemas.microsoft.com/office/drawing/2014/main" id="{4AB8364D-BB78-4520-877D-CC27415B227F}"/>
                </a:ext>
              </a:extLst>
            </p:cNvPr>
            <p:cNvSpPr/>
            <p:nvPr/>
          </p:nvSpPr>
          <p:spPr>
            <a:xfrm>
              <a:off x="633858" y="1300349"/>
              <a:ext cx="3280672" cy="4418437"/>
            </a:xfrm>
            <a:prstGeom prst="roundRect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4000" dirty="0">
                <a:latin typeface="Comic Sans MS" panose="030F0702030302020204" pitchFamily="66" charset="0"/>
              </a:endParaRPr>
            </a:p>
            <a:p>
              <a:pPr algn="ctr"/>
              <a:endParaRPr lang="ru-RU" sz="4000" dirty="0">
                <a:latin typeface="Comic Sans MS" panose="030F0702030302020204" pitchFamily="66" charset="0"/>
              </a:endParaRPr>
            </a:p>
            <a:p>
              <a:pPr algn="ctr"/>
              <a:endParaRPr lang="ru-RU" sz="4000" dirty="0">
                <a:latin typeface="Comic Sans MS" panose="030F0702030302020204" pitchFamily="66" charset="0"/>
              </a:endParaRPr>
            </a:p>
            <a:p>
              <a:pPr algn="ctr"/>
              <a:endParaRPr lang="ru-RU" sz="4000" dirty="0">
                <a:latin typeface="Comic Sans MS" panose="030F0702030302020204" pitchFamily="66" charset="0"/>
              </a:endParaRPr>
            </a:p>
            <a:p>
              <a:pPr algn="ctr"/>
              <a:endParaRPr lang="ru-RU" sz="4000" dirty="0">
                <a:latin typeface="Comic Sans MS" panose="030F0702030302020204" pitchFamily="66" charset="0"/>
              </a:endParaRPr>
            </a:p>
            <a:p>
              <a:pPr algn="ctr"/>
              <a:endParaRPr lang="ru-RU" sz="4000" dirty="0">
                <a:latin typeface="Comic Sans MS" panose="030F0702030302020204" pitchFamily="66" charset="0"/>
              </a:endParaRPr>
            </a:p>
            <a:p>
              <a:pPr algn="ctr"/>
              <a:endParaRPr lang="ru-RU" sz="4000" dirty="0">
                <a:latin typeface="Comic Sans MS" panose="030F0702030302020204" pitchFamily="66" charset="0"/>
              </a:endParaRPr>
            </a:p>
            <a:p>
              <a:pPr algn="ctr"/>
              <a:r>
                <a:rPr lang="ru-RU" sz="4000" dirty="0">
                  <a:latin typeface="Comic Sans MS" panose="030F0702030302020204" pitchFamily="66" charset="0"/>
                </a:rPr>
                <a:t>Сентябрь </a:t>
              </a:r>
            </a:p>
            <a:p>
              <a:pPr algn="ctr"/>
              <a:endParaRPr lang="ru-RU" sz="4000" dirty="0">
                <a:latin typeface="Comic Sans MS" panose="030F0702030302020204" pitchFamily="66" charset="0"/>
              </a:endParaRPr>
            </a:p>
          </p:txBody>
        </p:sp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id="{0B300CD3-844C-44C0-9CE8-DE363E29988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9335" y="3177957"/>
              <a:ext cx="3257012" cy="1856497"/>
            </a:xfrm>
            <a:prstGeom prst="rect">
              <a:avLst/>
            </a:prstGeom>
          </p:spPr>
        </p:pic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833CA3EB-0582-45EB-81DF-7B27FF7B56E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0051" y="1661140"/>
              <a:ext cx="527400" cy="699470"/>
            </a:xfrm>
            <a:prstGeom prst="rect">
              <a:avLst/>
            </a:prstGeom>
          </p:spPr>
        </p:pic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2353B10C-C8FF-4915-A7CD-E9FD4D0A1FD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67431">
              <a:off x="1201778" y="2080971"/>
              <a:ext cx="527400" cy="699470"/>
            </a:xfrm>
            <a:prstGeom prst="rect">
              <a:avLst/>
            </a:prstGeom>
          </p:spPr>
        </p:pic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D3C26F37-728E-4936-8B4A-8BFF61B28C7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412892">
              <a:off x="953160" y="2832971"/>
              <a:ext cx="527400" cy="699470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A4C3553C-D642-4647-8AEC-E3EBB2DA061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13971" y="2882285"/>
              <a:ext cx="527400" cy="699470"/>
            </a:xfrm>
            <a:prstGeom prst="rect">
              <a:avLst/>
            </a:prstGeom>
          </p:spPr>
        </p:pic>
        <p:pic>
          <p:nvPicPr>
            <p:cNvPr id="32" name="Рисунок 31">
              <a:extLst>
                <a:ext uri="{FF2B5EF4-FFF2-40B4-BE49-F238E27FC236}">
                  <a16:creationId xmlns:a16="http://schemas.microsoft.com/office/drawing/2014/main" id="{361DC196-5950-4FA6-8AF6-D5127897939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81427" y="2456439"/>
              <a:ext cx="527400" cy="699470"/>
            </a:xfrm>
            <a:prstGeom prst="rect">
              <a:avLst/>
            </a:prstGeom>
          </p:spPr>
        </p:pic>
        <p:pic>
          <p:nvPicPr>
            <p:cNvPr id="33" name="Рисунок 32">
              <a:extLst>
                <a:ext uri="{FF2B5EF4-FFF2-40B4-BE49-F238E27FC236}">
                  <a16:creationId xmlns:a16="http://schemas.microsoft.com/office/drawing/2014/main" id="{224CABAE-544C-4267-B6DC-359531D5587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23336" y="2145299"/>
              <a:ext cx="527400" cy="699470"/>
            </a:xfrm>
            <a:prstGeom prst="rect">
              <a:avLst/>
            </a:prstGeom>
          </p:spPr>
        </p:pic>
        <p:pic>
          <p:nvPicPr>
            <p:cNvPr id="34" name="Рисунок 33">
              <a:extLst>
                <a:ext uri="{FF2B5EF4-FFF2-40B4-BE49-F238E27FC236}">
                  <a16:creationId xmlns:a16="http://schemas.microsoft.com/office/drawing/2014/main" id="{1408FD25-496B-43AD-99FB-441B669E4E6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749544">
              <a:off x="1866353" y="1612041"/>
              <a:ext cx="527400" cy="699470"/>
            </a:xfrm>
            <a:prstGeom prst="rect">
              <a:avLst/>
            </a:prstGeom>
          </p:spPr>
        </p:pic>
        <p:pic>
          <p:nvPicPr>
            <p:cNvPr id="35" name="Рисунок 34">
              <a:extLst>
                <a:ext uri="{FF2B5EF4-FFF2-40B4-BE49-F238E27FC236}">
                  <a16:creationId xmlns:a16="http://schemas.microsoft.com/office/drawing/2014/main" id="{6D301AB1-18D1-4CDA-991F-0FDBDEA276E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73951">
              <a:off x="2985642" y="1737627"/>
              <a:ext cx="527400" cy="699470"/>
            </a:xfrm>
            <a:prstGeom prst="rect">
              <a:avLst/>
            </a:prstGeom>
          </p:spPr>
        </p:pic>
        <p:pic>
          <p:nvPicPr>
            <p:cNvPr id="36" name="Рисунок 35">
              <a:extLst>
                <a:ext uri="{FF2B5EF4-FFF2-40B4-BE49-F238E27FC236}">
                  <a16:creationId xmlns:a16="http://schemas.microsoft.com/office/drawing/2014/main" id="{DFB4B7A0-0F78-4E6E-8D8E-7EF414256EA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73980">
              <a:off x="3157545" y="2311309"/>
              <a:ext cx="527400" cy="699470"/>
            </a:xfrm>
            <a:prstGeom prst="rect">
              <a:avLst/>
            </a:prstGeom>
          </p:spPr>
        </p:pic>
      </p:grpSp>
      <p:grpSp>
        <p:nvGrpSpPr>
          <p:cNvPr id="41" name="Группа 40">
            <a:extLst>
              <a:ext uri="{FF2B5EF4-FFF2-40B4-BE49-F238E27FC236}">
                <a16:creationId xmlns:a16="http://schemas.microsoft.com/office/drawing/2014/main" id="{14BB5F7F-DD80-48E0-92BE-33BC3CEFE3F9}"/>
              </a:ext>
            </a:extLst>
          </p:cNvPr>
          <p:cNvGrpSpPr/>
          <p:nvPr/>
        </p:nvGrpSpPr>
        <p:grpSpPr>
          <a:xfrm>
            <a:off x="4397285" y="1354412"/>
            <a:ext cx="3280672" cy="4418437"/>
            <a:chOff x="4397285" y="1354412"/>
            <a:chExt cx="3280672" cy="4418437"/>
          </a:xfrm>
        </p:grpSpPr>
        <p:sp>
          <p:nvSpPr>
            <p:cNvPr id="38" name="Прямоугольник: скругленные углы 37">
              <a:extLst>
                <a:ext uri="{FF2B5EF4-FFF2-40B4-BE49-F238E27FC236}">
                  <a16:creationId xmlns:a16="http://schemas.microsoft.com/office/drawing/2014/main" id="{2FDE841A-730B-479F-B519-F88B503B94FC}"/>
                </a:ext>
              </a:extLst>
            </p:cNvPr>
            <p:cNvSpPr/>
            <p:nvPr/>
          </p:nvSpPr>
          <p:spPr>
            <a:xfrm>
              <a:off x="4397285" y="1354412"/>
              <a:ext cx="3280672" cy="4418437"/>
            </a:xfrm>
            <a:prstGeom prst="roundRect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4000" dirty="0">
                <a:latin typeface="Comic Sans MS" panose="030F0702030302020204" pitchFamily="66" charset="0"/>
              </a:endParaRPr>
            </a:p>
            <a:p>
              <a:pPr algn="ctr"/>
              <a:endParaRPr lang="ru-RU" sz="4000" dirty="0">
                <a:latin typeface="Comic Sans MS" panose="030F0702030302020204" pitchFamily="66" charset="0"/>
              </a:endParaRPr>
            </a:p>
            <a:p>
              <a:pPr algn="ctr"/>
              <a:endParaRPr lang="ru-RU" sz="4000" dirty="0">
                <a:latin typeface="Comic Sans MS" panose="030F0702030302020204" pitchFamily="66" charset="0"/>
              </a:endParaRPr>
            </a:p>
            <a:p>
              <a:pPr algn="ctr"/>
              <a:endParaRPr lang="ru-RU" sz="4000" dirty="0">
                <a:latin typeface="Comic Sans MS" panose="030F0702030302020204" pitchFamily="66" charset="0"/>
              </a:endParaRPr>
            </a:p>
            <a:p>
              <a:pPr algn="ctr"/>
              <a:endParaRPr lang="ru-RU" sz="4000" dirty="0">
                <a:latin typeface="Comic Sans MS" panose="030F0702030302020204" pitchFamily="66" charset="0"/>
              </a:endParaRPr>
            </a:p>
            <a:p>
              <a:pPr algn="ctr"/>
              <a:endParaRPr lang="ru-RU" sz="4000" dirty="0">
                <a:latin typeface="Comic Sans MS" panose="030F0702030302020204" pitchFamily="66" charset="0"/>
              </a:endParaRPr>
            </a:p>
            <a:p>
              <a:pPr algn="ctr"/>
              <a:endParaRPr lang="ru-RU" sz="4000" dirty="0">
                <a:latin typeface="Comic Sans MS" panose="030F0702030302020204" pitchFamily="66" charset="0"/>
              </a:endParaRPr>
            </a:p>
            <a:p>
              <a:pPr algn="ctr"/>
              <a:r>
                <a:rPr lang="ru-RU" sz="4000" dirty="0">
                  <a:latin typeface="Comic Sans MS" panose="030F0702030302020204" pitchFamily="66" charset="0"/>
                </a:rPr>
                <a:t>Октябрь</a:t>
              </a:r>
            </a:p>
            <a:p>
              <a:pPr algn="ctr"/>
              <a:endParaRPr lang="ru-RU" sz="4000" dirty="0">
                <a:latin typeface="Comic Sans MS" panose="030F0702030302020204" pitchFamily="66" charset="0"/>
              </a:endParaRPr>
            </a:p>
          </p:txBody>
        </p:sp>
        <p:pic>
          <p:nvPicPr>
            <p:cNvPr id="40" name="Рисунок 39">
              <a:extLst>
                <a:ext uri="{FF2B5EF4-FFF2-40B4-BE49-F238E27FC236}">
                  <a16:creationId xmlns:a16="http://schemas.microsoft.com/office/drawing/2014/main" id="{7B4E655D-7246-472B-B171-5262C1B8E5E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30772" y="1377482"/>
              <a:ext cx="2338899" cy="3719358"/>
            </a:xfrm>
            <a:prstGeom prst="rect">
              <a:avLst/>
            </a:prstGeom>
          </p:spPr>
        </p:pic>
      </p:grpSp>
      <p:sp>
        <p:nvSpPr>
          <p:cNvPr id="43" name="Прямоугольник: скругленные углы 42">
            <a:extLst>
              <a:ext uri="{FF2B5EF4-FFF2-40B4-BE49-F238E27FC236}">
                <a16:creationId xmlns:a16="http://schemas.microsoft.com/office/drawing/2014/main" id="{F0B4B15F-022E-4DB5-8B39-D1A33255ABDA}"/>
              </a:ext>
            </a:extLst>
          </p:cNvPr>
          <p:cNvSpPr/>
          <p:nvPr/>
        </p:nvSpPr>
        <p:spPr>
          <a:xfrm>
            <a:off x="8228328" y="1354411"/>
            <a:ext cx="3280672" cy="4418437"/>
          </a:xfrm>
          <a:prstGeom prst="round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000" dirty="0">
              <a:latin typeface="Comic Sans MS" panose="030F0702030302020204" pitchFamily="66" charset="0"/>
            </a:endParaRPr>
          </a:p>
          <a:p>
            <a:pPr algn="ctr"/>
            <a:endParaRPr lang="ru-RU" sz="4000" dirty="0">
              <a:latin typeface="Comic Sans MS" panose="030F0702030302020204" pitchFamily="66" charset="0"/>
            </a:endParaRPr>
          </a:p>
          <a:p>
            <a:pPr algn="ctr"/>
            <a:endParaRPr lang="ru-RU" sz="4000" dirty="0">
              <a:latin typeface="Comic Sans MS" panose="030F0702030302020204" pitchFamily="66" charset="0"/>
            </a:endParaRPr>
          </a:p>
          <a:p>
            <a:pPr algn="ctr"/>
            <a:endParaRPr lang="ru-RU" sz="4000" dirty="0">
              <a:latin typeface="Comic Sans MS" panose="030F0702030302020204" pitchFamily="66" charset="0"/>
            </a:endParaRPr>
          </a:p>
          <a:p>
            <a:pPr algn="ctr"/>
            <a:endParaRPr lang="ru-RU" sz="4000" dirty="0">
              <a:latin typeface="Comic Sans MS" panose="030F0702030302020204" pitchFamily="66" charset="0"/>
            </a:endParaRPr>
          </a:p>
          <a:p>
            <a:pPr algn="ctr"/>
            <a:endParaRPr lang="ru-RU" sz="4000" dirty="0">
              <a:latin typeface="Comic Sans MS" panose="030F0702030302020204" pitchFamily="66" charset="0"/>
            </a:endParaRPr>
          </a:p>
          <a:p>
            <a:pPr algn="ctr"/>
            <a:endParaRPr lang="ru-RU" sz="4000" dirty="0">
              <a:latin typeface="Comic Sans MS" panose="030F0702030302020204" pitchFamily="66" charset="0"/>
            </a:endParaRPr>
          </a:p>
          <a:p>
            <a:pPr algn="ctr"/>
            <a:r>
              <a:rPr lang="ru-RU" sz="4000" dirty="0">
                <a:latin typeface="Comic Sans MS" panose="030F0702030302020204" pitchFamily="66" charset="0"/>
              </a:rPr>
              <a:t>Ноябрь</a:t>
            </a:r>
          </a:p>
          <a:p>
            <a:pPr algn="ctr"/>
            <a:endParaRPr lang="ru-RU" sz="4000" dirty="0">
              <a:latin typeface="Comic Sans MS" panose="030F0702030302020204" pitchFamily="66" charset="0"/>
            </a:endParaRPr>
          </a:p>
        </p:txBody>
      </p:sp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AF85B77C-D58B-44F0-A90E-C25183C6DDE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0175" y="2681292"/>
            <a:ext cx="3056432" cy="2445146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2E0C014E-D68C-4A6E-A468-A43A88265A4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6704" y="1458582"/>
            <a:ext cx="1990004" cy="1014902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454FA7DF-2DFA-4DE4-85D7-7141474F32D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5273" y="1803602"/>
            <a:ext cx="1990004" cy="1014902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C451B6D6-0384-4919-9B1C-E81B34A9435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67765">
            <a:off x="10764330" y="2916161"/>
            <a:ext cx="258002" cy="455834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2480130F-B4DA-4CB7-B84F-9B235A9B135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49332">
            <a:off x="11011421" y="4101507"/>
            <a:ext cx="258002" cy="455834"/>
          </a:xfrm>
          <a:prstGeom prst="rect">
            <a:avLst/>
          </a:prstGeom>
        </p:spPr>
      </p:pic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FC46FA47-F67F-4B7C-8913-026E9B9A464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5056" y="2212333"/>
            <a:ext cx="258002" cy="455834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48E63A39-8DE7-40CA-B991-BD15A5F1BFC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0701" y="2473484"/>
            <a:ext cx="258002" cy="455834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7408A0CA-9831-450F-ADE3-082986F9F27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2837" y="2171661"/>
            <a:ext cx="258002" cy="455834"/>
          </a:xfrm>
          <a:prstGeom prst="rect">
            <a:avLst/>
          </a:prstGeom>
        </p:spPr>
      </p:pic>
      <p:pic>
        <p:nvPicPr>
          <p:cNvPr id="56" name="Рисунок 55">
            <a:extLst>
              <a:ext uri="{FF2B5EF4-FFF2-40B4-BE49-F238E27FC236}">
                <a16:creationId xmlns:a16="http://schemas.microsoft.com/office/drawing/2014/main" id="{D3D2F791-B25F-4A4C-B57A-35BAD15E9D9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94063">
            <a:off x="9313100" y="2545828"/>
            <a:ext cx="258002" cy="455834"/>
          </a:xfrm>
          <a:prstGeom prst="rect">
            <a:avLst/>
          </a:prstGeom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668B71E3-A9CC-4443-8DFE-B239AF61EA0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0934" y="3162498"/>
            <a:ext cx="221453" cy="391260"/>
          </a:xfrm>
          <a:prstGeom prst="rect">
            <a:avLst/>
          </a:prstGeom>
        </p:spPr>
      </p:pic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0437B55B-21A0-424A-BDEA-B53A4E3CC14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8921" y="4472202"/>
            <a:ext cx="258002" cy="455834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DE987F91-CE56-4706-8322-B38889D8C60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1951">
            <a:off x="8999523" y="3616024"/>
            <a:ext cx="258002" cy="455834"/>
          </a:xfrm>
          <a:prstGeom prst="rect">
            <a:avLst/>
          </a:prstGeom>
        </p:spPr>
      </p:pic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4E29D695-C3C6-4DB9-9358-97E2E3DDC427}"/>
              </a:ext>
            </a:extLst>
          </p:cNvPr>
          <p:cNvGrpSpPr/>
          <p:nvPr/>
        </p:nvGrpSpPr>
        <p:grpSpPr>
          <a:xfrm>
            <a:off x="-67524" y="1601923"/>
            <a:ext cx="5746167" cy="5468498"/>
            <a:chOff x="-321644" y="1719537"/>
            <a:chExt cx="5746167" cy="5468498"/>
          </a:xfrm>
        </p:grpSpPr>
        <p:grpSp>
          <p:nvGrpSpPr>
            <p:cNvPr id="7" name="Группа 6">
              <a:extLst>
                <a:ext uri="{FF2B5EF4-FFF2-40B4-BE49-F238E27FC236}">
                  <a16:creationId xmlns:a16="http://schemas.microsoft.com/office/drawing/2014/main" id="{C16AB407-7E11-487A-AC65-25757FDFAC43}"/>
                </a:ext>
              </a:extLst>
            </p:cNvPr>
            <p:cNvGrpSpPr/>
            <p:nvPr/>
          </p:nvGrpSpPr>
          <p:grpSpPr>
            <a:xfrm>
              <a:off x="-321644" y="1719537"/>
              <a:ext cx="5746167" cy="5468498"/>
              <a:chOff x="89590" y="2209786"/>
              <a:chExt cx="5048739" cy="4901807"/>
            </a:xfrm>
          </p:grpSpPr>
          <p:pic>
            <p:nvPicPr>
              <p:cNvPr id="8" name="Рисунок 7">
                <a:extLst>
                  <a:ext uri="{FF2B5EF4-FFF2-40B4-BE49-F238E27FC236}">
                    <a16:creationId xmlns:a16="http://schemas.microsoft.com/office/drawing/2014/main" id="{C66D886B-029F-44A5-BC42-471EBB86C20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9590" y="3571084"/>
                <a:ext cx="3540509" cy="3540509"/>
              </a:xfrm>
              <a:prstGeom prst="rect">
                <a:avLst/>
              </a:prstGeom>
            </p:spPr>
          </p:pic>
          <p:sp>
            <p:nvSpPr>
              <p:cNvPr id="9" name="Облачко с текстом: овальное 8">
                <a:extLst>
                  <a:ext uri="{FF2B5EF4-FFF2-40B4-BE49-F238E27FC236}">
                    <a16:creationId xmlns:a16="http://schemas.microsoft.com/office/drawing/2014/main" id="{83619D11-2FEE-4D60-8394-4C458A58E6CD}"/>
                  </a:ext>
                </a:extLst>
              </p:cNvPr>
              <p:cNvSpPr/>
              <p:nvPr/>
            </p:nvSpPr>
            <p:spPr>
              <a:xfrm>
                <a:off x="2491382" y="2209786"/>
                <a:ext cx="2646947" cy="1966303"/>
              </a:xfrm>
              <a:prstGeom prst="wedgeEllipseCallout">
                <a:avLst/>
              </a:prstGeom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800" dirty="0">
                  <a:latin typeface="Comic Sans MS" panose="030F0702030302020204" pitchFamily="66" charset="0"/>
                </a:endParaRPr>
              </a:p>
            </p:txBody>
          </p:sp>
        </p:grp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BDBBD9C-197D-4991-9D5A-678DCE81E869}"/>
                </a:ext>
              </a:extLst>
            </p:cNvPr>
            <p:cNvSpPr txBox="1"/>
            <p:nvPr/>
          </p:nvSpPr>
          <p:spPr>
            <a:xfrm>
              <a:off x="2598821" y="2248926"/>
              <a:ext cx="2747783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2000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Давайте вспомним, какие месяцы относятся к осени?</a:t>
              </a:r>
            </a:p>
          </p:txBody>
        </p:sp>
      </p:grpSp>
      <p:pic>
        <p:nvPicPr>
          <p:cNvPr id="50" name="Рисунок 49" descr="Назад со сплошной заливкой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F46388D5-EB0C-4903-9BC2-792E58C995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695703" y="5831877"/>
            <a:ext cx="125816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347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C05CB766-BC47-428D-86F4-39CB374EE625}"/>
              </a:ext>
            </a:extLst>
          </p:cNvPr>
          <p:cNvGrpSpPr/>
          <p:nvPr/>
        </p:nvGrpSpPr>
        <p:grpSpPr>
          <a:xfrm>
            <a:off x="0" y="-330035"/>
            <a:ext cx="12275633" cy="7188035"/>
            <a:chOff x="0" y="-330035"/>
            <a:chExt cx="12275633" cy="7188035"/>
          </a:xfrm>
        </p:grpSpPr>
        <p:pic>
          <p:nvPicPr>
            <p:cNvPr id="3" name="Рисунок 2">
              <a:extLst>
                <a:ext uri="{FF2B5EF4-FFF2-40B4-BE49-F238E27FC236}">
                  <a16:creationId xmlns:a16="http://schemas.microsoft.com/office/drawing/2014/main" id="{4FFB2603-B648-45A2-9869-0A15F12DC1C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A8CE3D73-4B29-4585-B4F0-3418BDA9AF4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0271530" y="-330035"/>
              <a:ext cx="2004103" cy="2004103"/>
            </a:xfrm>
            <a:prstGeom prst="rect">
              <a:avLst/>
            </a:prstGeom>
          </p:spPr>
        </p:pic>
      </p:grpSp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526E05D2-3B15-442F-9D05-3E3D7D284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838967" cy="872409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bg2">
                    <a:lumMod val="90000"/>
                  </a:schemeClr>
                </a:solidFill>
                <a:latin typeface="Comic Sans MS" panose="030F0702030302020204" pitchFamily="66" charset="0"/>
              </a:rPr>
              <a:t>Игра «Мемо»</a:t>
            </a:r>
          </a:p>
        </p:txBody>
      </p:sp>
      <p:grpSp>
        <p:nvGrpSpPr>
          <p:cNvPr id="15" name="Карточка 1">
            <a:extLst>
              <a:ext uri="{FF2B5EF4-FFF2-40B4-BE49-F238E27FC236}">
                <a16:creationId xmlns:a16="http://schemas.microsoft.com/office/drawing/2014/main" id="{ECE29940-7B09-4F09-8B04-9346DAC820DA}"/>
              </a:ext>
            </a:extLst>
          </p:cNvPr>
          <p:cNvGrpSpPr/>
          <p:nvPr/>
        </p:nvGrpSpPr>
        <p:grpSpPr>
          <a:xfrm>
            <a:off x="581802" y="1304875"/>
            <a:ext cx="2004102" cy="2038194"/>
            <a:chOff x="572952" y="1185776"/>
            <a:chExt cx="2004102" cy="2038194"/>
          </a:xfrm>
        </p:grpSpPr>
        <p:sp>
          <p:nvSpPr>
            <p:cNvPr id="12" name="Семиугольник 11">
              <a:extLst>
                <a:ext uri="{FF2B5EF4-FFF2-40B4-BE49-F238E27FC236}">
                  <a16:creationId xmlns:a16="http://schemas.microsoft.com/office/drawing/2014/main" id="{1EC16127-FC2F-4A00-91E6-54494A711FCE}"/>
                </a:ext>
              </a:extLst>
            </p:cNvPr>
            <p:cNvSpPr/>
            <p:nvPr/>
          </p:nvSpPr>
          <p:spPr>
            <a:xfrm>
              <a:off x="572952" y="1185776"/>
              <a:ext cx="2004102" cy="2004103"/>
            </a:xfrm>
            <a:prstGeom prst="heptagon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8911F0BD-FB32-4AFA-A204-DA11209B82C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1612" y="1372609"/>
              <a:ext cx="1244115" cy="1851361"/>
            </a:xfrm>
            <a:prstGeom prst="rect">
              <a:avLst/>
            </a:prstGeom>
          </p:spPr>
        </p:pic>
      </p:grpSp>
      <p:grpSp>
        <p:nvGrpSpPr>
          <p:cNvPr id="19" name="Карточка 2">
            <a:extLst>
              <a:ext uri="{FF2B5EF4-FFF2-40B4-BE49-F238E27FC236}">
                <a16:creationId xmlns:a16="http://schemas.microsoft.com/office/drawing/2014/main" id="{14544A77-007C-41CC-AE00-330103C6964D}"/>
              </a:ext>
            </a:extLst>
          </p:cNvPr>
          <p:cNvGrpSpPr/>
          <p:nvPr/>
        </p:nvGrpSpPr>
        <p:grpSpPr>
          <a:xfrm>
            <a:off x="2870893" y="1304875"/>
            <a:ext cx="2004102" cy="2038194"/>
            <a:chOff x="572952" y="1185776"/>
            <a:chExt cx="2004102" cy="2038194"/>
          </a:xfrm>
        </p:grpSpPr>
        <p:sp>
          <p:nvSpPr>
            <p:cNvPr id="20" name="Семиугольник 19">
              <a:extLst>
                <a:ext uri="{FF2B5EF4-FFF2-40B4-BE49-F238E27FC236}">
                  <a16:creationId xmlns:a16="http://schemas.microsoft.com/office/drawing/2014/main" id="{73DD15C4-A1FA-4FC0-93CB-CF2670ACC06A}"/>
                </a:ext>
              </a:extLst>
            </p:cNvPr>
            <p:cNvSpPr/>
            <p:nvPr/>
          </p:nvSpPr>
          <p:spPr>
            <a:xfrm>
              <a:off x="572952" y="1185776"/>
              <a:ext cx="2004102" cy="2004103"/>
            </a:xfrm>
            <a:prstGeom prst="heptagon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87944D85-E410-4EAC-A610-21C00F8678F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067140" y="1372609"/>
              <a:ext cx="1033059" cy="1851361"/>
            </a:xfrm>
            <a:prstGeom prst="rect">
              <a:avLst/>
            </a:prstGeom>
          </p:spPr>
        </p:pic>
      </p:grpSp>
      <p:grpSp>
        <p:nvGrpSpPr>
          <p:cNvPr id="29" name="Карточка 4">
            <a:extLst>
              <a:ext uri="{FF2B5EF4-FFF2-40B4-BE49-F238E27FC236}">
                <a16:creationId xmlns:a16="http://schemas.microsoft.com/office/drawing/2014/main" id="{272F5D73-DCE1-4544-A75E-169B69CA825E}"/>
              </a:ext>
            </a:extLst>
          </p:cNvPr>
          <p:cNvGrpSpPr/>
          <p:nvPr/>
        </p:nvGrpSpPr>
        <p:grpSpPr>
          <a:xfrm>
            <a:off x="7340317" y="1237534"/>
            <a:ext cx="2004102" cy="2004103"/>
            <a:chOff x="572952" y="1185776"/>
            <a:chExt cx="2004102" cy="2004103"/>
          </a:xfrm>
        </p:grpSpPr>
        <p:sp>
          <p:nvSpPr>
            <p:cNvPr id="30" name="Семиугольник 29">
              <a:extLst>
                <a:ext uri="{FF2B5EF4-FFF2-40B4-BE49-F238E27FC236}">
                  <a16:creationId xmlns:a16="http://schemas.microsoft.com/office/drawing/2014/main" id="{4AA035DE-5469-402C-99FD-9224CA0EC7F2}"/>
                </a:ext>
              </a:extLst>
            </p:cNvPr>
            <p:cNvSpPr/>
            <p:nvPr/>
          </p:nvSpPr>
          <p:spPr>
            <a:xfrm>
              <a:off x="572952" y="1185776"/>
              <a:ext cx="2004102" cy="2004103"/>
            </a:xfrm>
            <a:prstGeom prst="heptagon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1" name="Рисунок 30">
              <a:extLst>
                <a:ext uri="{FF2B5EF4-FFF2-40B4-BE49-F238E27FC236}">
                  <a16:creationId xmlns:a16="http://schemas.microsoft.com/office/drawing/2014/main" id="{A87362E4-1987-4790-8452-DC94FD03B8B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41497" y="1724095"/>
              <a:ext cx="1301430" cy="975208"/>
            </a:xfrm>
            <a:prstGeom prst="rect">
              <a:avLst/>
            </a:prstGeom>
          </p:spPr>
        </p:pic>
      </p:grpSp>
      <p:grpSp>
        <p:nvGrpSpPr>
          <p:cNvPr id="35" name="Карточка 3">
            <a:extLst>
              <a:ext uri="{FF2B5EF4-FFF2-40B4-BE49-F238E27FC236}">
                <a16:creationId xmlns:a16="http://schemas.microsoft.com/office/drawing/2014/main" id="{F03AB953-93B2-4680-8E7C-852BD06296BA}"/>
              </a:ext>
            </a:extLst>
          </p:cNvPr>
          <p:cNvGrpSpPr/>
          <p:nvPr/>
        </p:nvGrpSpPr>
        <p:grpSpPr>
          <a:xfrm>
            <a:off x="5149691" y="1287829"/>
            <a:ext cx="2004102" cy="2004103"/>
            <a:chOff x="572952" y="1185776"/>
            <a:chExt cx="2004102" cy="2004103"/>
          </a:xfrm>
        </p:grpSpPr>
        <p:sp>
          <p:nvSpPr>
            <p:cNvPr id="36" name="Семиугольник 35">
              <a:extLst>
                <a:ext uri="{FF2B5EF4-FFF2-40B4-BE49-F238E27FC236}">
                  <a16:creationId xmlns:a16="http://schemas.microsoft.com/office/drawing/2014/main" id="{3F833946-EF8D-4AC9-8355-92E3746D23C5}"/>
                </a:ext>
              </a:extLst>
            </p:cNvPr>
            <p:cNvSpPr/>
            <p:nvPr/>
          </p:nvSpPr>
          <p:spPr>
            <a:xfrm>
              <a:off x="572952" y="1185776"/>
              <a:ext cx="2004102" cy="2004103"/>
            </a:xfrm>
            <a:prstGeom prst="heptagon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7" name="Рисунок 36">
              <a:extLst>
                <a:ext uri="{FF2B5EF4-FFF2-40B4-BE49-F238E27FC236}">
                  <a16:creationId xmlns:a16="http://schemas.microsoft.com/office/drawing/2014/main" id="{02B8EAE7-07C2-4B1A-BE28-1B2EC7DEBB4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00881" y="1605434"/>
              <a:ext cx="1565999" cy="1177631"/>
            </a:xfrm>
            <a:prstGeom prst="rect">
              <a:avLst/>
            </a:prstGeom>
          </p:spPr>
        </p:pic>
      </p:grpSp>
      <p:grpSp>
        <p:nvGrpSpPr>
          <p:cNvPr id="38" name="Карточка 5">
            <a:extLst>
              <a:ext uri="{FF2B5EF4-FFF2-40B4-BE49-F238E27FC236}">
                <a16:creationId xmlns:a16="http://schemas.microsoft.com/office/drawing/2014/main" id="{B89C5272-B7F5-43C2-A517-14A09FFF476B}"/>
              </a:ext>
            </a:extLst>
          </p:cNvPr>
          <p:cNvGrpSpPr/>
          <p:nvPr/>
        </p:nvGrpSpPr>
        <p:grpSpPr>
          <a:xfrm>
            <a:off x="9479610" y="1308469"/>
            <a:ext cx="2004102" cy="2004103"/>
            <a:chOff x="572952" y="1185776"/>
            <a:chExt cx="2004102" cy="2004103"/>
          </a:xfrm>
        </p:grpSpPr>
        <p:sp>
          <p:nvSpPr>
            <p:cNvPr id="39" name="Семиугольник 38">
              <a:extLst>
                <a:ext uri="{FF2B5EF4-FFF2-40B4-BE49-F238E27FC236}">
                  <a16:creationId xmlns:a16="http://schemas.microsoft.com/office/drawing/2014/main" id="{45532F68-0D20-4F53-B1FA-4ECD99BF1517}"/>
                </a:ext>
              </a:extLst>
            </p:cNvPr>
            <p:cNvSpPr/>
            <p:nvPr/>
          </p:nvSpPr>
          <p:spPr>
            <a:xfrm>
              <a:off x="572952" y="1185776"/>
              <a:ext cx="2004102" cy="2004103"/>
            </a:xfrm>
            <a:prstGeom prst="heptagon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0" name="Рисунок 39">
              <a:extLst>
                <a:ext uri="{FF2B5EF4-FFF2-40B4-BE49-F238E27FC236}">
                  <a16:creationId xmlns:a16="http://schemas.microsoft.com/office/drawing/2014/main" id="{AA740231-1C91-41D8-B502-884DF73A884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16539" y="1264783"/>
              <a:ext cx="1646082" cy="1646082"/>
            </a:xfrm>
            <a:prstGeom prst="rect">
              <a:avLst/>
            </a:prstGeom>
          </p:spPr>
        </p:pic>
      </p:grpSp>
      <p:sp>
        <p:nvSpPr>
          <p:cNvPr id="47" name="Обложка 2">
            <a:extLst>
              <a:ext uri="{FF2B5EF4-FFF2-40B4-BE49-F238E27FC236}">
                <a16:creationId xmlns:a16="http://schemas.microsoft.com/office/drawing/2014/main" id="{6EC7D734-F77C-4C14-A6BC-AFF777375803}"/>
              </a:ext>
            </a:extLst>
          </p:cNvPr>
          <p:cNvSpPr/>
          <p:nvPr/>
        </p:nvSpPr>
        <p:spPr>
          <a:xfrm>
            <a:off x="2880188" y="1304875"/>
            <a:ext cx="2004102" cy="2004103"/>
          </a:xfrm>
          <a:prstGeom prst="heptagon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>
                <a:latin typeface="Comic Sans MS" panose="030F0702030302020204" pitchFamily="66" charset="0"/>
              </a:rPr>
              <a:t>УСУ</a:t>
            </a:r>
          </a:p>
        </p:txBody>
      </p:sp>
      <p:sp>
        <p:nvSpPr>
          <p:cNvPr id="48" name="Обложка 3">
            <a:extLst>
              <a:ext uri="{FF2B5EF4-FFF2-40B4-BE49-F238E27FC236}">
                <a16:creationId xmlns:a16="http://schemas.microsoft.com/office/drawing/2014/main" id="{739602CB-A3AA-499E-9501-5D22B4ED715A}"/>
              </a:ext>
            </a:extLst>
          </p:cNvPr>
          <p:cNvSpPr/>
          <p:nvPr/>
        </p:nvSpPr>
        <p:spPr>
          <a:xfrm>
            <a:off x="5157148" y="1289348"/>
            <a:ext cx="2004102" cy="2004103"/>
          </a:xfrm>
          <a:prstGeom prst="heptagon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>
                <a:latin typeface="Comic Sans MS" panose="030F0702030302020204" pitchFamily="66" charset="0"/>
              </a:rPr>
              <a:t>АСА</a:t>
            </a:r>
          </a:p>
        </p:txBody>
      </p:sp>
      <p:sp>
        <p:nvSpPr>
          <p:cNvPr id="49" name="Обложка 4">
            <a:extLst>
              <a:ext uri="{FF2B5EF4-FFF2-40B4-BE49-F238E27FC236}">
                <a16:creationId xmlns:a16="http://schemas.microsoft.com/office/drawing/2014/main" id="{4CF9F85C-BE7B-413E-9B75-90AA03137010}"/>
              </a:ext>
            </a:extLst>
          </p:cNvPr>
          <p:cNvSpPr/>
          <p:nvPr/>
        </p:nvSpPr>
        <p:spPr>
          <a:xfrm>
            <a:off x="7340317" y="1232869"/>
            <a:ext cx="2004102" cy="2004103"/>
          </a:xfrm>
          <a:prstGeom prst="heptagon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>
                <a:latin typeface="Comic Sans MS" panose="030F0702030302020204" pitchFamily="66" charset="0"/>
              </a:rPr>
              <a:t>ЫСУ</a:t>
            </a:r>
          </a:p>
        </p:txBody>
      </p:sp>
      <p:sp>
        <p:nvSpPr>
          <p:cNvPr id="50" name="Обложка 5">
            <a:extLst>
              <a:ext uri="{FF2B5EF4-FFF2-40B4-BE49-F238E27FC236}">
                <a16:creationId xmlns:a16="http://schemas.microsoft.com/office/drawing/2014/main" id="{5B26867E-56C1-47A6-8F83-AF1E8BD3FF32}"/>
              </a:ext>
            </a:extLst>
          </p:cNvPr>
          <p:cNvSpPr/>
          <p:nvPr/>
        </p:nvSpPr>
        <p:spPr>
          <a:xfrm>
            <a:off x="9471005" y="1308469"/>
            <a:ext cx="2004102" cy="2004103"/>
          </a:xfrm>
          <a:prstGeom prst="heptagon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>
                <a:latin typeface="Comic Sans MS" panose="030F0702030302020204" pitchFamily="66" charset="0"/>
              </a:rPr>
              <a:t>ОСА</a:t>
            </a:r>
          </a:p>
        </p:txBody>
      </p:sp>
      <p:sp>
        <p:nvSpPr>
          <p:cNvPr id="45" name="Обложка 1">
            <a:extLst>
              <a:ext uri="{FF2B5EF4-FFF2-40B4-BE49-F238E27FC236}">
                <a16:creationId xmlns:a16="http://schemas.microsoft.com/office/drawing/2014/main" id="{4005C7B8-BD67-4101-B9D3-6AEF4BDDBE54}"/>
              </a:ext>
            </a:extLst>
          </p:cNvPr>
          <p:cNvSpPr/>
          <p:nvPr/>
        </p:nvSpPr>
        <p:spPr>
          <a:xfrm>
            <a:off x="584638" y="1291124"/>
            <a:ext cx="2004102" cy="2004103"/>
          </a:xfrm>
          <a:prstGeom prst="heptagon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>
                <a:latin typeface="Comic Sans MS" panose="030F0702030302020204" pitchFamily="66" charset="0"/>
              </a:rPr>
              <a:t>ОСО</a:t>
            </a:r>
          </a:p>
        </p:txBody>
      </p:sp>
      <p:grpSp>
        <p:nvGrpSpPr>
          <p:cNvPr id="67" name="Карточка 1">
            <a:extLst>
              <a:ext uri="{FF2B5EF4-FFF2-40B4-BE49-F238E27FC236}">
                <a16:creationId xmlns:a16="http://schemas.microsoft.com/office/drawing/2014/main" id="{7209A196-8093-484B-883C-37A05F5922C1}"/>
              </a:ext>
            </a:extLst>
          </p:cNvPr>
          <p:cNvGrpSpPr/>
          <p:nvPr/>
        </p:nvGrpSpPr>
        <p:grpSpPr>
          <a:xfrm>
            <a:off x="9523197" y="4343794"/>
            <a:ext cx="2004102" cy="2038194"/>
            <a:chOff x="572952" y="1185776"/>
            <a:chExt cx="2004102" cy="2038194"/>
          </a:xfrm>
        </p:grpSpPr>
        <p:sp>
          <p:nvSpPr>
            <p:cNvPr id="68" name="Семиугольник 67">
              <a:extLst>
                <a:ext uri="{FF2B5EF4-FFF2-40B4-BE49-F238E27FC236}">
                  <a16:creationId xmlns:a16="http://schemas.microsoft.com/office/drawing/2014/main" id="{CE3E30F8-54E5-4971-A50F-35474EC4B31D}"/>
                </a:ext>
              </a:extLst>
            </p:cNvPr>
            <p:cNvSpPr/>
            <p:nvPr/>
          </p:nvSpPr>
          <p:spPr>
            <a:xfrm>
              <a:off x="572952" y="1185776"/>
              <a:ext cx="2004102" cy="2004103"/>
            </a:xfrm>
            <a:prstGeom prst="heptagon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69" name="Рисунок 68">
              <a:extLst>
                <a:ext uri="{FF2B5EF4-FFF2-40B4-BE49-F238E27FC236}">
                  <a16:creationId xmlns:a16="http://schemas.microsoft.com/office/drawing/2014/main" id="{8CB75A30-7FDA-4B00-8FE1-A4D473160B5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1612" y="1372609"/>
              <a:ext cx="1244115" cy="1851361"/>
            </a:xfrm>
            <a:prstGeom prst="rect">
              <a:avLst/>
            </a:prstGeom>
          </p:spPr>
        </p:pic>
      </p:grpSp>
      <p:sp>
        <p:nvSpPr>
          <p:cNvPr id="70" name="Обложка 1">
            <a:extLst>
              <a:ext uri="{FF2B5EF4-FFF2-40B4-BE49-F238E27FC236}">
                <a16:creationId xmlns:a16="http://schemas.microsoft.com/office/drawing/2014/main" id="{5E4D415D-9DD9-4F13-8AAE-829E33D92CF8}"/>
              </a:ext>
            </a:extLst>
          </p:cNvPr>
          <p:cNvSpPr/>
          <p:nvPr/>
        </p:nvSpPr>
        <p:spPr>
          <a:xfrm>
            <a:off x="9518198" y="4334278"/>
            <a:ext cx="2004102" cy="2004103"/>
          </a:xfrm>
          <a:prstGeom prst="heptagon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>
                <a:latin typeface="Comic Sans MS" panose="030F0702030302020204" pitchFamily="66" charset="0"/>
              </a:rPr>
              <a:t>СОМ</a:t>
            </a:r>
          </a:p>
        </p:txBody>
      </p:sp>
      <p:grpSp>
        <p:nvGrpSpPr>
          <p:cNvPr id="71" name="Карточка 2">
            <a:extLst>
              <a:ext uri="{FF2B5EF4-FFF2-40B4-BE49-F238E27FC236}">
                <a16:creationId xmlns:a16="http://schemas.microsoft.com/office/drawing/2014/main" id="{79DDCB10-DCAC-46FA-8324-B91666CF4A60}"/>
              </a:ext>
            </a:extLst>
          </p:cNvPr>
          <p:cNvGrpSpPr/>
          <p:nvPr/>
        </p:nvGrpSpPr>
        <p:grpSpPr>
          <a:xfrm>
            <a:off x="597257" y="4223817"/>
            <a:ext cx="2004102" cy="2038194"/>
            <a:chOff x="572952" y="1185776"/>
            <a:chExt cx="2004102" cy="2038194"/>
          </a:xfrm>
        </p:grpSpPr>
        <p:sp>
          <p:nvSpPr>
            <p:cNvPr id="72" name="Семиугольник 71">
              <a:extLst>
                <a:ext uri="{FF2B5EF4-FFF2-40B4-BE49-F238E27FC236}">
                  <a16:creationId xmlns:a16="http://schemas.microsoft.com/office/drawing/2014/main" id="{1B2B6EDD-FB5E-4C50-BC6A-D5FF62A0A57D}"/>
                </a:ext>
              </a:extLst>
            </p:cNvPr>
            <p:cNvSpPr/>
            <p:nvPr/>
          </p:nvSpPr>
          <p:spPr>
            <a:xfrm>
              <a:off x="572952" y="1185776"/>
              <a:ext cx="2004102" cy="2004103"/>
            </a:xfrm>
            <a:prstGeom prst="heptagon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73" name="Рисунок 72">
              <a:extLst>
                <a:ext uri="{FF2B5EF4-FFF2-40B4-BE49-F238E27FC236}">
                  <a16:creationId xmlns:a16="http://schemas.microsoft.com/office/drawing/2014/main" id="{3B183824-77FF-457A-9764-6435A6B7860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067140" y="1372609"/>
              <a:ext cx="1033059" cy="1851361"/>
            </a:xfrm>
            <a:prstGeom prst="rect">
              <a:avLst/>
            </a:prstGeom>
          </p:spPr>
        </p:pic>
      </p:grpSp>
      <p:sp>
        <p:nvSpPr>
          <p:cNvPr id="74" name="Обложка 2">
            <a:extLst>
              <a:ext uri="{FF2B5EF4-FFF2-40B4-BE49-F238E27FC236}">
                <a16:creationId xmlns:a16="http://schemas.microsoft.com/office/drawing/2014/main" id="{CD7BA2B1-D07E-4823-AC6A-8647AEE26669}"/>
              </a:ext>
            </a:extLst>
          </p:cNvPr>
          <p:cNvSpPr/>
          <p:nvPr/>
        </p:nvSpPr>
        <p:spPr>
          <a:xfrm>
            <a:off x="579584" y="4213012"/>
            <a:ext cx="2004102" cy="2004103"/>
          </a:xfrm>
          <a:prstGeom prst="heptagon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>
                <a:latin typeface="Comic Sans MS" panose="030F0702030302020204" pitchFamily="66" charset="0"/>
              </a:rPr>
              <a:t>СЫР</a:t>
            </a:r>
          </a:p>
        </p:txBody>
      </p:sp>
      <p:grpSp>
        <p:nvGrpSpPr>
          <p:cNvPr id="75" name="Карточка 4">
            <a:extLst>
              <a:ext uri="{FF2B5EF4-FFF2-40B4-BE49-F238E27FC236}">
                <a16:creationId xmlns:a16="http://schemas.microsoft.com/office/drawing/2014/main" id="{CCB4EB64-F9A5-444F-BEBF-6A7461B1D339}"/>
              </a:ext>
            </a:extLst>
          </p:cNvPr>
          <p:cNvGrpSpPr/>
          <p:nvPr/>
        </p:nvGrpSpPr>
        <p:grpSpPr>
          <a:xfrm>
            <a:off x="2929155" y="4276524"/>
            <a:ext cx="2004102" cy="2004103"/>
            <a:chOff x="572952" y="1185776"/>
            <a:chExt cx="2004102" cy="2004103"/>
          </a:xfrm>
        </p:grpSpPr>
        <p:sp>
          <p:nvSpPr>
            <p:cNvPr id="76" name="Семиугольник 75">
              <a:extLst>
                <a:ext uri="{FF2B5EF4-FFF2-40B4-BE49-F238E27FC236}">
                  <a16:creationId xmlns:a16="http://schemas.microsoft.com/office/drawing/2014/main" id="{42F25FCA-48C2-4759-8771-0C37B748C022}"/>
                </a:ext>
              </a:extLst>
            </p:cNvPr>
            <p:cNvSpPr/>
            <p:nvPr/>
          </p:nvSpPr>
          <p:spPr>
            <a:xfrm>
              <a:off x="572952" y="1185776"/>
              <a:ext cx="2004102" cy="2004103"/>
            </a:xfrm>
            <a:prstGeom prst="heptagon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77" name="Рисунок 76">
              <a:extLst>
                <a:ext uri="{FF2B5EF4-FFF2-40B4-BE49-F238E27FC236}">
                  <a16:creationId xmlns:a16="http://schemas.microsoft.com/office/drawing/2014/main" id="{39C2C223-6C4A-4C16-9D0C-D2CA7572CA7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41497" y="1724095"/>
              <a:ext cx="1301430" cy="975208"/>
            </a:xfrm>
            <a:prstGeom prst="rect">
              <a:avLst/>
            </a:prstGeom>
          </p:spPr>
        </p:pic>
      </p:grpSp>
      <p:sp>
        <p:nvSpPr>
          <p:cNvPr id="78" name="Обложка 4">
            <a:extLst>
              <a:ext uri="{FF2B5EF4-FFF2-40B4-BE49-F238E27FC236}">
                <a16:creationId xmlns:a16="http://schemas.microsoft.com/office/drawing/2014/main" id="{160C3858-848B-4763-BA09-29574C41E770}"/>
              </a:ext>
            </a:extLst>
          </p:cNvPr>
          <p:cNvSpPr/>
          <p:nvPr/>
        </p:nvSpPr>
        <p:spPr>
          <a:xfrm>
            <a:off x="2921838" y="4253928"/>
            <a:ext cx="2004102" cy="2004103"/>
          </a:xfrm>
          <a:prstGeom prst="heptagon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>
                <a:latin typeface="Comic Sans MS" panose="030F0702030302020204" pitchFamily="66" charset="0"/>
              </a:rPr>
              <a:t>СУП</a:t>
            </a:r>
          </a:p>
        </p:txBody>
      </p:sp>
      <p:grpSp>
        <p:nvGrpSpPr>
          <p:cNvPr id="80" name="Карточка 5">
            <a:extLst>
              <a:ext uri="{FF2B5EF4-FFF2-40B4-BE49-F238E27FC236}">
                <a16:creationId xmlns:a16="http://schemas.microsoft.com/office/drawing/2014/main" id="{122AC9A2-270B-4455-997F-D47E2341B160}"/>
              </a:ext>
            </a:extLst>
          </p:cNvPr>
          <p:cNvGrpSpPr/>
          <p:nvPr/>
        </p:nvGrpSpPr>
        <p:grpSpPr>
          <a:xfrm>
            <a:off x="5196809" y="4253928"/>
            <a:ext cx="2004102" cy="2004103"/>
            <a:chOff x="572952" y="1185776"/>
            <a:chExt cx="2004102" cy="2004103"/>
          </a:xfrm>
        </p:grpSpPr>
        <p:sp>
          <p:nvSpPr>
            <p:cNvPr id="81" name="Семиугольник 80">
              <a:extLst>
                <a:ext uri="{FF2B5EF4-FFF2-40B4-BE49-F238E27FC236}">
                  <a16:creationId xmlns:a16="http://schemas.microsoft.com/office/drawing/2014/main" id="{5753BEC4-72B8-4757-B6E6-02EC56F7BDCA}"/>
                </a:ext>
              </a:extLst>
            </p:cNvPr>
            <p:cNvSpPr/>
            <p:nvPr/>
          </p:nvSpPr>
          <p:spPr>
            <a:xfrm>
              <a:off x="572952" y="1185776"/>
              <a:ext cx="2004102" cy="2004103"/>
            </a:xfrm>
            <a:prstGeom prst="heptagon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2" name="Рисунок 81">
              <a:extLst>
                <a:ext uri="{FF2B5EF4-FFF2-40B4-BE49-F238E27FC236}">
                  <a16:creationId xmlns:a16="http://schemas.microsoft.com/office/drawing/2014/main" id="{0572F306-E21E-49E6-98D1-5BCCF0831EF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16539" y="1264783"/>
              <a:ext cx="1646082" cy="1646082"/>
            </a:xfrm>
            <a:prstGeom prst="rect">
              <a:avLst/>
            </a:prstGeom>
          </p:spPr>
        </p:pic>
      </p:grpSp>
      <p:sp>
        <p:nvSpPr>
          <p:cNvPr id="83" name="Обложка 5">
            <a:extLst>
              <a:ext uri="{FF2B5EF4-FFF2-40B4-BE49-F238E27FC236}">
                <a16:creationId xmlns:a16="http://schemas.microsoft.com/office/drawing/2014/main" id="{C2C8E247-C24D-48A3-ADDB-C36CFB3A2C74}"/>
              </a:ext>
            </a:extLst>
          </p:cNvPr>
          <p:cNvSpPr/>
          <p:nvPr/>
        </p:nvSpPr>
        <p:spPr>
          <a:xfrm>
            <a:off x="5215047" y="4233868"/>
            <a:ext cx="2004102" cy="2004103"/>
          </a:xfrm>
          <a:prstGeom prst="heptagon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>
                <a:latin typeface="Comic Sans MS" panose="030F0702030302020204" pitchFamily="66" charset="0"/>
              </a:rPr>
              <a:t>СОН</a:t>
            </a:r>
          </a:p>
        </p:txBody>
      </p:sp>
      <p:grpSp>
        <p:nvGrpSpPr>
          <p:cNvPr id="84" name="Карточка 3">
            <a:extLst>
              <a:ext uri="{FF2B5EF4-FFF2-40B4-BE49-F238E27FC236}">
                <a16:creationId xmlns:a16="http://schemas.microsoft.com/office/drawing/2014/main" id="{704D1ABC-2E8E-41CC-B644-C26A0E431BCB}"/>
              </a:ext>
            </a:extLst>
          </p:cNvPr>
          <p:cNvGrpSpPr/>
          <p:nvPr/>
        </p:nvGrpSpPr>
        <p:grpSpPr>
          <a:xfrm>
            <a:off x="7380507" y="4276524"/>
            <a:ext cx="2004102" cy="2004103"/>
            <a:chOff x="572952" y="1185776"/>
            <a:chExt cx="2004102" cy="2004103"/>
          </a:xfrm>
        </p:grpSpPr>
        <p:sp>
          <p:nvSpPr>
            <p:cNvPr id="85" name="Семиугольник 84">
              <a:extLst>
                <a:ext uri="{FF2B5EF4-FFF2-40B4-BE49-F238E27FC236}">
                  <a16:creationId xmlns:a16="http://schemas.microsoft.com/office/drawing/2014/main" id="{4B794EA9-66DE-4BD5-A7DC-51C6FA30E32C}"/>
                </a:ext>
              </a:extLst>
            </p:cNvPr>
            <p:cNvSpPr/>
            <p:nvPr/>
          </p:nvSpPr>
          <p:spPr>
            <a:xfrm>
              <a:off x="572952" y="1185776"/>
              <a:ext cx="2004102" cy="2004103"/>
            </a:xfrm>
            <a:prstGeom prst="heptagon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6" name="Рисунок 85">
              <a:extLst>
                <a:ext uri="{FF2B5EF4-FFF2-40B4-BE49-F238E27FC236}">
                  <a16:creationId xmlns:a16="http://schemas.microsoft.com/office/drawing/2014/main" id="{0632F05C-7200-42EA-BF06-72BBDF4F084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00881" y="1605434"/>
              <a:ext cx="1565999" cy="1177631"/>
            </a:xfrm>
            <a:prstGeom prst="rect">
              <a:avLst/>
            </a:prstGeom>
          </p:spPr>
        </p:pic>
      </p:grpSp>
      <p:sp>
        <p:nvSpPr>
          <p:cNvPr id="87" name="Обложка 3">
            <a:extLst>
              <a:ext uri="{FF2B5EF4-FFF2-40B4-BE49-F238E27FC236}">
                <a16:creationId xmlns:a16="http://schemas.microsoft.com/office/drawing/2014/main" id="{642C7C6E-D465-4C7A-A035-419AF7B071BC}"/>
              </a:ext>
            </a:extLst>
          </p:cNvPr>
          <p:cNvSpPr/>
          <p:nvPr/>
        </p:nvSpPr>
        <p:spPr>
          <a:xfrm>
            <a:off x="7373190" y="4271859"/>
            <a:ext cx="2004102" cy="2004103"/>
          </a:xfrm>
          <a:prstGeom prst="heptagon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>
                <a:latin typeface="Comic Sans MS" panose="030F0702030302020204" pitchFamily="66" charset="0"/>
              </a:rPr>
              <a:t>СОК</a:t>
            </a:r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F7D6C6B0-45CB-459E-9743-D2F2F6272B18}"/>
              </a:ext>
            </a:extLst>
          </p:cNvPr>
          <p:cNvGrpSpPr/>
          <p:nvPr/>
        </p:nvGrpSpPr>
        <p:grpSpPr>
          <a:xfrm>
            <a:off x="-194469" y="1609545"/>
            <a:ext cx="5746167" cy="5468498"/>
            <a:chOff x="-321644" y="1719537"/>
            <a:chExt cx="5746167" cy="5468498"/>
          </a:xfrm>
        </p:grpSpPr>
        <p:grpSp>
          <p:nvGrpSpPr>
            <p:cNvPr id="8" name="Группа 7">
              <a:extLst>
                <a:ext uri="{FF2B5EF4-FFF2-40B4-BE49-F238E27FC236}">
                  <a16:creationId xmlns:a16="http://schemas.microsoft.com/office/drawing/2014/main" id="{515049C0-3FD8-4ACA-B1C1-672B86F72CFB}"/>
                </a:ext>
              </a:extLst>
            </p:cNvPr>
            <p:cNvGrpSpPr/>
            <p:nvPr/>
          </p:nvGrpSpPr>
          <p:grpSpPr>
            <a:xfrm>
              <a:off x="-321644" y="1719537"/>
              <a:ext cx="5746167" cy="5468498"/>
              <a:chOff x="89590" y="2209786"/>
              <a:chExt cx="5048739" cy="4901807"/>
            </a:xfrm>
          </p:grpSpPr>
          <p:pic>
            <p:nvPicPr>
              <p:cNvPr id="10" name="Рисунок 9">
                <a:extLst>
                  <a:ext uri="{FF2B5EF4-FFF2-40B4-BE49-F238E27FC236}">
                    <a16:creationId xmlns:a16="http://schemas.microsoft.com/office/drawing/2014/main" id="{EED2A5A8-D8AF-4BAE-9429-C5F9958B347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9590" y="3571084"/>
                <a:ext cx="3540509" cy="3540509"/>
              </a:xfrm>
              <a:prstGeom prst="rect">
                <a:avLst/>
              </a:prstGeom>
            </p:spPr>
          </p:pic>
          <p:sp>
            <p:nvSpPr>
              <p:cNvPr id="11" name="Облачко с текстом: овальное 10">
                <a:extLst>
                  <a:ext uri="{FF2B5EF4-FFF2-40B4-BE49-F238E27FC236}">
                    <a16:creationId xmlns:a16="http://schemas.microsoft.com/office/drawing/2014/main" id="{B3224BA1-01BB-4A6A-9AFE-A4E9782C0E0E}"/>
                  </a:ext>
                </a:extLst>
              </p:cNvPr>
              <p:cNvSpPr/>
              <p:nvPr/>
            </p:nvSpPr>
            <p:spPr>
              <a:xfrm>
                <a:off x="2491382" y="2209786"/>
                <a:ext cx="2646947" cy="1966303"/>
              </a:xfrm>
              <a:prstGeom prst="wedgeEllipseCallout">
                <a:avLst/>
              </a:prstGeom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800" dirty="0">
                  <a:latin typeface="Comic Sans MS" panose="030F0702030302020204" pitchFamily="66" charset="0"/>
                </a:endParaRPr>
              </a:p>
            </p:txBody>
          </p:sp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23BB4C2-BD77-4EDD-9AAE-BF956DA29C55}"/>
                </a:ext>
              </a:extLst>
            </p:cNvPr>
            <p:cNvSpPr txBox="1"/>
            <p:nvPr/>
          </p:nvSpPr>
          <p:spPr>
            <a:xfrm>
              <a:off x="2544334" y="2034214"/>
              <a:ext cx="2747783" cy="13234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2000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Играем в игру, найди одинаковые картинки и проговори слог</a:t>
              </a:r>
            </a:p>
          </p:txBody>
        </p:sp>
      </p:grpSp>
      <p:pic>
        <p:nvPicPr>
          <p:cNvPr id="88" name="Рисунок 87" descr="Назад со сплошной заливкой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6F9CF34C-3650-4C10-BDA8-8A6D79E995F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0842339" y="5948358"/>
            <a:ext cx="125816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031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55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4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55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0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4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00"/>
                            </p:stCondLst>
                            <p:childTnLst>
                              <p:par>
                                <p:cTn id="89" presetID="55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94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5" fill="hold">
                      <p:stCondLst>
                        <p:cond delay="0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8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0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000"/>
                            </p:stCondLst>
                            <p:childTnLst>
                              <p:par>
                                <p:cTn id="10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108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9" fill="hold">
                      <p:stCondLst>
                        <p:cond delay="0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2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17" presetID="55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6" dur="1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8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000"/>
                            </p:stCondLst>
                            <p:childTnLst>
                              <p:par>
                                <p:cTn id="13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136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7" fill="hold">
                      <p:stCondLst>
                        <p:cond delay="0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0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000"/>
                            </p:stCondLst>
                            <p:childTnLst>
                              <p:par>
                                <p:cTn id="145" presetID="55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150" restart="whenNotActive" fill="hold" evtFilter="cancelBubble" nodeType="interactiveSeq">
                <p:stCondLst>
                  <p:cond evt="onClick" delay="0">
                    <p:tgtEl>
                      <p:spTgt spid="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1" fill="hold">
                      <p:stCondLst>
                        <p:cond delay="0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4" dur="10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6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000"/>
                            </p:stCondLst>
                            <p:childTnLst>
                              <p:par>
                                <p:cTn id="15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0"/>
                  </p:tgtEl>
                </p:cond>
              </p:nextCondLst>
            </p:seq>
            <p:seq concurrent="1" nextAc="seek">
              <p:cTn id="164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5" fill="hold">
                      <p:stCondLst>
                        <p:cond delay="0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8" dur="10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0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1000"/>
                            </p:stCondLst>
                            <p:childTnLst>
                              <p:par>
                                <p:cTn id="173" presetID="55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7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178" restart="whenNotActive" fill="hold" evtFilter="cancelBubble" nodeType="interactiveSeq">
                <p:stCondLst>
                  <p:cond evt="onClick" delay="0">
                    <p:tgtEl>
                      <p:spTgt spid="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9" fill="hold">
                      <p:stCondLst>
                        <p:cond delay="0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2"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4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1000"/>
                            </p:stCondLst>
                            <p:childTnLst>
                              <p:par>
                                <p:cTn id="18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1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4"/>
                  </p:tgtEl>
                </p:cond>
              </p:nextCondLst>
            </p:seq>
            <p:seq concurrent="1" nextAc="seek">
              <p:cTn id="192" restart="whenNotActive" fill="hold" evtFilter="cancelBubble" nodeType="interactiveSeq">
                <p:stCondLst>
                  <p:cond evt="onClick" delay="0">
                    <p:tgtEl>
                      <p:spTgt spid="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3" fill="hold">
                      <p:stCondLst>
                        <p:cond delay="0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6" dur="10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10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8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0" fill="hold">
                            <p:stCondLst>
                              <p:cond delay="1000"/>
                            </p:stCondLst>
                            <p:childTnLst>
                              <p:par>
                                <p:cTn id="201" presetID="55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3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5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"/>
                  </p:tgtEl>
                </p:cond>
              </p:nextCondLst>
            </p:seq>
            <p:seq concurrent="1" nextAc="seek">
              <p:cTn id="206" restart="whenNotActive" fill="hold" evtFilter="cancelBubble" nodeType="interactiveSeq">
                <p:stCondLst>
                  <p:cond evt="onClick" delay="0">
                    <p:tgtEl>
                      <p:spTgt spid="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7" fill="hold">
                      <p:stCondLst>
                        <p:cond delay="0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0" dur="10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10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2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4" fill="hold">
                            <p:stCondLst>
                              <p:cond delay="1000"/>
                            </p:stCondLst>
                            <p:childTnLst>
                              <p:par>
                                <p:cTn id="21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7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9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8"/>
                  </p:tgtEl>
                </p:cond>
              </p:nextCondLst>
            </p:seq>
            <p:seq concurrent="1" nextAc="seek">
              <p:cTn id="220" restart="whenNotActive" fill="hold" evtFilter="cancelBubble" nodeType="interactiveSeq">
                <p:stCondLst>
                  <p:cond evt="onClick" delay="0">
                    <p:tgtEl>
                      <p:spTgt spid="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1" fill="hold">
                      <p:stCondLst>
                        <p:cond delay="0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4" dur="10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10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6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29" presetID="55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1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3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5"/>
                  </p:tgtEl>
                </p:cond>
              </p:nextCondLst>
            </p:seq>
            <p:seq concurrent="1" nextAc="seek">
              <p:cTn id="234" restart="whenNotActive" fill="hold" evtFilter="cancelBubble" nodeType="interactiveSeq">
                <p:stCondLst>
                  <p:cond evt="onClick" delay="0">
                    <p:tgtEl>
                      <p:spTgt spid="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5" fill="hold">
                      <p:stCondLst>
                        <p:cond delay="0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8" dur="10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10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0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2" fill="hold">
                            <p:stCondLst>
                              <p:cond delay="1000"/>
                            </p:stCondLst>
                            <p:childTnLst>
                              <p:par>
                                <p:cTn id="24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5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7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3"/>
                  </p:tgtEl>
                </p:cond>
              </p:nextCondLst>
            </p:seq>
            <p:seq concurrent="1" nextAc="seek">
              <p:cTn id="248" restart="whenNotActive" fill="hold" evtFilter="cancelBubble" nodeType="interactiveSeq">
                <p:stCondLst>
                  <p:cond evt="onClick" delay="0">
                    <p:tgtEl>
                      <p:spTgt spid="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9" fill="hold">
                      <p:stCondLst>
                        <p:cond delay="0"/>
                      </p:stCondLst>
                      <p:childTnLst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2" dur="10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" dur="10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4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6" fill="hold">
                            <p:stCondLst>
                              <p:cond delay="1000"/>
                            </p:stCondLst>
                            <p:childTnLst>
                              <p:par>
                                <p:cTn id="257" presetID="55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9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0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1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0"/>
                  </p:tgtEl>
                </p:cond>
              </p:nextCondLst>
            </p:seq>
            <p:seq concurrent="1" nextAc="seek">
              <p:cTn id="262" restart="whenNotActive" fill="hold" evtFilter="cancelBubble" nodeType="interactiveSeq">
                <p:stCondLst>
                  <p:cond evt="onClick" delay="0">
                    <p:tgtEl>
                      <p:spTgt spid="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3" fill="hold">
                      <p:stCondLst>
                        <p:cond delay="0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6" dur="10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7" dur="10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8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0" fill="hold">
                            <p:stCondLst>
                              <p:cond delay="1000"/>
                            </p:stCondLst>
                            <p:childTnLst>
                              <p:par>
                                <p:cTn id="27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3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4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5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7"/>
                  </p:tgtEl>
                </p:cond>
              </p:nextCondLst>
            </p:seq>
            <p:seq concurrent="1" nextAc="seek">
              <p:cTn id="276" restart="whenNotActive" fill="hold" evtFilter="cancelBubble" nodeType="interactiveSeq">
                <p:stCondLst>
                  <p:cond evt="onClick" delay="0">
                    <p:tgtEl>
                      <p:spTgt spid="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7" fill="hold">
                      <p:stCondLst>
                        <p:cond delay="0"/>
                      </p:stCondLst>
                      <p:childTnLst>
                        <p:par>
                          <p:cTn id="278" fill="hold">
                            <p:stCondLst>
                              <p:cond delay="0"/>
                            </p:stCondLst>
                            <p:childTnLst>
                              <p:par>
                                <p:cTn id="279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0" dur="10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1" dur="10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2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4" fill="hold">
                            <p:stCondLst>
                              <p:cond delay="1000"/>
                            </p:stCondLst>
                            <p:childTnLst>
                              <p:par>
                                <p:cTn id="285" presetID="55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7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8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9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4"/>
                  </p:tgtEl>
                </p:cond>
              </p:nextCondLst>
            </p:seq>
          </p:childTnLst>
        </p:cTn>
      </p:par>
    </p:tnLst>
    <p:bldLst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50" grpId="0" animBg="1"/>
      <p:bldP spid="50" grpId="1" animBg="1"/>
      <p:bldP spid="45" grpId="0" animBg="1"/>
      <p:bldP spid="45" grpId="1" animBg="1"/>
      <p:bldP spid="70" grpId="0" animBg="1"/>
      <p:bldP spid="70" grpId="1" animBg="1"/>
      <p:bldP spid="74" grpId="0" animBg="1"/>
      <p:bldP spid="74" grpId="1" animBg="1"/>
      <p:bldP spid="78" grpId="0" animBg="1"/>
      <p:bldP spid="78" grpId="1" animBg="1"/>
      <p:bldP spid="83" grpId="0" animBg="1"/>
      <p:bldP spid="83" grpId="1" animBg="1"/>
      <p:bldP spid="87" grpId="0" animBg="1"/>
      <p:bldP spid="87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C05CB766-BC47-428D-86F4-39CB374EE625}"/>
              </a:ext>
            </a:extLst>
          </p:cNvPr>
          <p:cNvGrpSpPr/>
          <p:nvPr/>
        </p:nvGrpSpPr>
        <p:grpSpPr>
          <a:xfrm>
            <a:off x="0" y="-330035"/>
            <a:ext cx="12275633" cy="7188035"/>
            <a:chOff x="0" y="-330035"/>
            <a:chExt cx="12275633" cy="7188035"/>
          </a:xfrm>
        </p:grpSpPr>
        <p:pic>
          <p:nvPicPr>
            <p:cNvPr id="3" name="Рисунок 2">
              <a:extLst>
                <a:ext uri="{FF2B5EF4-FFF2-40B4-BE49-F238E27FC236}">
                  <a16:creationId xmlns:a16="http://schemas.microsoft.com/office/drawing/2014/main" id="{4FFB2603-B648-45A2-9869-0A15F12DC1C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A8CE3D73-4B29-4585-B4F0-3418BDA9AF4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271530" y="-330035"/>
              <a:ext cx="2004103" cy="2004103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B6FA85-DC71-4947-9A18-132776B333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024597" cy="838033"/>
          </a:xfrm>
        </p:spPr>
        <p:txBody>
          <a:bodyPr>
            <a:normAutofit/>
          </a:bodyPr>
          <a:lstStyle/>
          <a:p>
            <a:pPr algn="ctr"/>
            <a:r>
              <a:rPr lang="ru-RU" sz="4000" dirty="0" err="1">
                <a:solidFill>
                  <a:schemeClr val="bg2"/>
                </a:solidFill>
                <a:latin typeface="Comic Sans MS" panose="030F0702030302020204" pitchFamily="66" charset="0"/>
              </a:rPr>
              <a:t>Речёвки</a:t>
            </a:r>
            <a:r>
              <a:rPr lang="ru-RU" sz="4000" dirty="0">
                <a:solidFill>
                  <a:schemeClr val="bg2"/>
                </a:solidFill>
                <a:latin typeface="Comic Sans MS" panose="030F0702030302020204" pitchFamily="66" charset="0"/>
              </a:rPr>
              <a:t> со звуком С</a:t>
            </a:r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B8ACF3EE-E13B-492B-8FFB-C92365616D70}"/>
              </a:ext>
            </a:extLst>
          </p:cNvPr>
          <p:cNvGrpSpPr/>
          <p:nvPr/>
        </p:nvGrpSpPr>
        <p:grpSpPr>
          <a:xfrm>
            <a:off x="13058" y="3728112"/>
            <a:ext cx="4908670" cy="3701138"/>
            <a:chOff x="13058" y="3728112"/>
            <a:chExt cx="4908670" cy="3701138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4F39691D-35FC-410F-A575-E542CCCE289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5993027">
              <a:off x="616824" y="3124346"/>
              <a:ext cx="3701138" cy="4908670"/>
            </a:xfrm>
            <a:prstGeom prst="rect">
              <a:avLst/>
            </a:prstGeom>
          </p:spPr>
        </p:pic>
        <p:sp>
          <p:nvSpPr>
            <p:cNvPr id="10" name="Прямоугольник: скругленные углы 9">
              <a:extLst>
                <a:ext uri="{FF2B5EF4-FFF2-40B4-BE49-F238E27FC236}">
                  <a16:creationId xmlns:a16="http://schemas.microsoft.com/office/drawing/2014/main" id="{E3873009-10E5-40AA-887E-D865F39A6D6D}"/>
                </a:ext>
              </a:extLst>
            </p:cNvPr>
            <p:cNvSpPr/>
            <p:nvPr/>
          </p:nvSpPr>
          <p:spPr>
            <a:xfrm>
              <a:off x="1051905" y="4964949"/>
              <a:ext cx="2756950" cy="972307"/>
            </a:xfrm>
            <a:prstGeom prst="roundRect">
              <a:avLst/>
            </a:prstGeom>
            <a:solidFill>
              <a:schemeClr val="accent2">
                <a:lumMod val="5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dirty="0" err="1">
                  <a:effectLst>
                    <a:glow rad="228600">
                      <a:schemeClr val="accent2">
                        <a:satMod val="175000"/>
                        <a:alpha val="40000"/>
                      </a:schemeClr>
                    </a:glow>
                  </a:effectLst>
                  <a:latin typeface="Comic Sans MS" panose="030F0702030302020204" pitchFamily="66" charset="0"/>
                </a:rPr>
                <a:t>Са-са-са</a:t>
              </a:r>
              <a:r>
                <a:rPr lang="ru-RU" sz="2400" dirty="0">
                  <a:effectLst>
                    <a:glow rad="228600">
                      <a:schemeClr val="accent2">
                        <a:satMod val="175000"/>
                        <a:alpha val="40000"/>
                      </a:schemeClr>
                    </a:glow>
                  </a:effectLst>
                  <a:latin typeface="Comic Sans MS" panose="030F0702030302020204" pitchFamily="66" charset="0"/>
                </a:rPr>
                <a:t> — падает роса</a:t>
              </a:r>
            </a:p>
          </p:txBody>
        </p:sp>
      </p:grp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2A538D1C-E198-4B0B-9CD4-D92460686735}"/>
              </a:ext>
            </a:extLst>
          </p:cNvPr>
          <p:cNvGrpSpPr/>
          <p:nvPr/>
        </p:nvGrpSpPr>
        <p:grpSpPr>
          <a:xfrm>
            <a:off x="4703082" y="3813310"/>
            <a:ext cx="4908670" cy="3701138"/>
            <a:chOff x="13058" y="3728112"/>
            <a:chExt cx="4908670" cy="3701138"/>
          </a:xfrm>
        </p:grpSpPr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2177BA23-5FB6-4B82-A8D8-2A111DC06D1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5993027">
              <a:off x="616824" y="3124346"/>
              <a:ext cx="3701138" cy="4908670"/>
            </a:xfrm>
            <a:prstGeom prst="rect">
              <a:avLst/>
            </a:prstGeom>
          </p:spPr>
        </p:pic>
        <p:sp>
          <p:nvSpPr>
            <p:cNvPr id="14" name="Прямоугольник: скругленные углы 13">
              <a:extLst>
                <a:ext uri="{FF2B5EF4-FFF2-40B4-BE49-F238E27FC236}">
                  <a16:creationId xmlns:a16="http://schemas.microsoft.com/office/drawing/2014/main" id="{E21D3A5D-162E-470A-A84D-90CFE21DA641}"/>
                </a:ext>
              </a:extLst>
            </p:cNvPr>
            <p:cNvSpPr/>
            <p:nvPr/>
          </p:nvSpPr>
          <p:spPr>
            <a:xfrm>
              <a:off x="1051905" y="4964949"/>
              <a:ext cx="2756950" cy="972307"/>
            </a:xfrm>
            <a:prstGeom prst="roundRect">
              <a:avLst/>
            </a:prstGeom>
            <a:solidFill>
              <a:schemeClr val="accent2">
                <a:lumMod val="5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dirty="0">
                  <a:effectLst>
                    <a:glow rad="228600">
                      <a:schemeClr val="accent2">
                        <a:satMod val="175000"/>
                        <a:alpha val="40000"/>
                      </a:schemeClr>
                    </a:glow>
                  </a:effectLst>
                  <a:latin typeface="Comic Sans MS" panose="030F0702030302020204" pitchFamily="66" charset="0"/>
                </a:rPr>
                <a:t>Су-су-су — воду несу</a:t>
              </a:r>
            </a:p>
          </p:txBody>
        </p:sp>
      </p:grp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EB929609-9077-4807-847E-4B62C011711A}"/>
              </a:ext>
            </a:extLst>
          </p:cNvPr>
          <p:cNvGrpSpPr/>
          <p:nvPr/>
        </p:nvGrpSpPr>
        <p:grpSpPr>
          <a:xfrm>
            <a:off x="-430432" y="807262"/>
            <a:ext cx="4908670" cy="3701138"/>
            <a:chOff x="13058" y="3728112"/>
            <a:chExt cx="4908670" cy="3701138"/>
          </a:xfrm>
        </p:grpSpPr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2ED81567-C970-48F8-BF92-8D3F7E032C3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5993027">
              <a:off x="616824" y="3124346"/>
              <a:ext cx="3701138" cy="4908670"/>
            </a:xfrm>
            <a:prstGeom prst="rect">
              <a:avLst/>
            </a:prstGeom>
          </p:spPr>
        </p:pic>
        <p:sp>
          <p:nvSpPr>
            <p:cNvPr id="17" name="Прямоугольник: скругленные углы 16">
              <a:extLst>
                <a:ext uri="{FF2B5EF4-FFF2-40B4-BE49-F238E27FC236}">
                  <a16:creationId xmlns:a16="http://schemas.microsoft.com/office/drawing/2014/main" id="{A29390BD-1101-4FE5-A27B-FAA776DD846D}"/>
                </a:ext>
              </a:extLst>
            </p:cNvPr>
            <p:cNvSpPr/>
            <p:nvPr/>
          </p:nvSpPr>
          <p:spPr>
            <a:xfrm>
              <a:off x="1051905" y="4964949"/>
              <a:ext cx="2756950" cy="972307"/>
            </a:xfrm>
            <a:prstGeom prst="roundRect">
              <a:avLst/>
            </a:prstGeom>
            <a:solidFill>
              <a:schemeClr val="accent2">
                <a:lumMod val="5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dirty="0">
                  <a:effectLst>
                    <a:glow rad="228600">
                      <a:schemeClr val="accent2">
                        <a:satMod val="175000"/>
                        <a:alpha val="40000"/>
                      </a:schemeClr>
                    </a:glow>
                  </a:effectLst>
                  <a:latin typeface="Comic Sans MS" panose="030F0702030302020204" pitchFamily="66" charset="0"/>
                </a:rPr>
                <a:t>Су-су-су —</a:t>
              </a:r>
            </a:p>
            <a:p>
              <a:pPr algn="ctr"/>
              <a:r>
                <a:rPr lang="ru-RU" sz="2400" dirty="0">
                  <a:effectLst>
                    <a:glow rad="228600">
                      <a:schemeClr val="accent2">
                        <a:satMod val="175000"/>
                        <a:alpha val="40000"/>
                      </a:schemeClr>
                    </a:glow>
                  </a:effectLst>
                  <a:latin typeface="Comic Sans MS" panose="030F0702030302020204" pitchFamily="66" charset="0"/>
                </a:rPr>
                <a:t>я листочки несу</a:t>
              </a:r>
            </a:p>
          </p:txBody>
        </p:sp>
      </p:grp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8D001B52-26E9-4779-BD4B-69BFD69B3992}"/>
              </a:ext>
            </a:extLst>
          </p:cNvPr>
          <p:cNvGrpSpPr/>
          <p:nvPr/>
        </p:nvGrpSpPr>
        <p:grpSpPr>
          <a:xfrm>
            <a:off x="2748617" y="1788829"/>
            <a:ext cx="4908670" cy="3701138"/>
            <a:chOff x="13058" y="3728112"/>
            <a:chExt cx="4908670" cy="3701138"/>
          </a:xfrm>
        </p:grpSpPr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04E93103-8FE3-4EC2-B721-22BAC39B6C7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5993027">
              <a:off x="616824" y="3124346"/>
              <a:ext cx="3701138" cy="4908670"/>
            </a:xfrm>
            <a:prstGeom prst="rect">
              <a:avLst/>
            </a:prstGeom>
          </p:spPr>
        </p:pic>
        <p:sp>
          <p:nvSpPr>
            <p:cNvPr id="20" name="Прямоугольник: скругленные углы 19">
              <a:extLst>
                <a:ext uri="{FF2B5EF4-FFF2-40B4-BE49-F238E27FC236}">
                  <a16:creationId xmlns:a16="http://schemas.microsoft.com/office/drawing/2014/main" id="{3054DEC6-FE32-4A4A-B276-843AB0CE6FBC}"/>
                </a:ext>
              </a:extLst>
            </p:cNvPr>
            <p:cNvSpPr/>
            <p:nvPr/>
          </p:nvSpPr>
          <p:spPr>
            <a:xfrm>
              <a:off x="1051905" y="4964949"/>
              <a:ext cx="2756950" cy="972307"/>
            </a:xfrm>
            <a:prstGeom prst="roundRect">
              <a:avLst/>
            </a:prstGeom>
            <a:solidFill>
              <a:schemeClr val="accent2">
                <a:lumMod val="5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dirty="0" err="1">
                  <a:effectLst>
                    <a:glow rad="228600">
                      <a:schemeClr val="accent2">
                        <a:satMod val="175000"/>
                        <a:alpha val="40000"/>
                      </a:schemeClr>
                    </a:glow>
                  </a:effectLst>
                  <a:latin typeface="Comic Sans MS" panose="030F0702030302020204" pitchFamily="66" charset="0"/>
                </a:rPr>
                <a:t>Сы-сы-сы</a:t>
              </a:r>
              <a:r>
                <a:rPr lang="ru-RU" sz="2400" dirty="0">
                  <a:effectLst>
                    <a:glow rad="228600">
                      <a:schemeClr val="accent2">
                        <a:satMod val="175000"/>
                        <a:alpha val="40000"/>
                      </a:schemeClr>
                    </a:glow>
                  </a:effectLst>
                  <a:latin typeface="Comic Sans MS" panose="030F0702030302020204" pitchFamily="66" charset="0"/>
                </a:rPr>
                <a:t> —</a:t>
              </a:r>
            </a:p>
            <a:p>
              <a:pPr algn="ctr"/>
              <a:r>
                <a:rPr lang="ru-RU" sz="2400" dirty="0">
                  <a:effectLst>
                    <a:glow rad="228600">
                      <a:schemeClr val="accent2">
                        <a:satMod val="175000"/>
                        <a:alpha val="40000"/>
                      </a:schemeClr>
                    </a:glow>
                  </a:effectLst>
                  <a:latin typeface="Comic Sans MS" panose="030F0702030302020204" pitchFamily="66" charset="0"/>
                </a:rPr>
                <a:t>у дедушки усы</a:t>
              </a:r>
            </a:p>
          </p:txBody>
        </p:sp>
      </p:grp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438A73B4-44BC-4444-8E23-F51240C8866A}"/>
              </a:ext>
            </a:extLst>
          </p:cNvPr>
          <p:cNvGrpSpPr/>
          <p:nvPr/>
        </p:nvGrpSpPr>
        <p:grpSpPr>
          <a:xfrm>
            <a:off x="7170475" y="1177714"/>
            <a:ext cx="4908670" cy="3701138"/>
            <a:chOff x="13058" y="3728112"/>
            <a:chExt cx="4908670" cy="3701138"/>
          </a:xfrm>
        </p:grpSpPr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4FC6A009-3F92-4AD2-9EE3-6714F31EB8D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5993027">
              <a:off x="616824" y="3124346"/>
              <a:ext cx="3701138" cy="4908670"/>
            </a:xfrm>
            <a:prstGeom prst="rect">
              <a:avLst/>
            </a:prstGeom>
          </p:spPr>
        </p:pic>
        <p:sp>
          <p:nvSpPr>
            <p:cNvPr id="23" name="Прямоугольник: скругленные углы 22">
              <a:extLst>
                <a:ext uri="{FF2B5EF4-FFF2-40B4-BE49-F238E27FC236}">
                  <a16:creationId xmlns:a16="http://schemas.microsoft.com/office/drawing/2014/main" id="{9B3C165E-ABA5-47B3-B212-121D1BB5E5BC}"/>
                </a:ext>
              </a:extLst>
            </p:cNvPr>
            <p:cNvSpPr/>
            <p:nvPr/>
          </p:nvSpPr>
          <p:spPr>
            <a:xfrm>
              <a:off x="1051905" y="4964949"/>
              <a:ext cx="2756950" cy="972307"/>
            </a:xfrm>
            <a:prstGeom prst="roundRect">
              <a:avLst/>
            </a:prstGeom>
            <a:solidFill>
              <a:schemeClr val="accent2">
                <a:lumMod val="5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dirty="0" err="1">
                  <a:effectLst>
                    <a:glow rad="228600">
                      <a:schemeClr val="accent2">
                        <a:satMod val="175000"/>
                        <a:alpha val="40000"/>
                      </a:schemeClr>
                    </a:glow>
                  </a:effectLst>
                  <a:latin typeface="Comic Sans MS" panose="030F0702030302020204" pitchFamily="66" charset="0"/>
                </a:rPr>
                <a:t>Са-са-са</a:t>
              </a:r>
              <a:r>
                <a:rPr lang="ru-RU" sz="2400" dirty="0">
                  <a:effectLst>
                    <a:glow rad="228600">
                      <a:schemeClr val="accent2">
                        <a:satMod val="175000"/>
                        <a:alpha val="40000"/>
                      </a:schemeClr>
                    </a:glow>
                  </a:effectLst>
                  <a:latin typeface="Comic Sans MS" panose="030F0702030302020204" pitchFamily="66" charset="0"/>
                </a:rPr>
                <a:t> — длинная коса</a:t>
              </a:r>
            </a:p>
          </p:txBody>
        </p:sp>
      </p:grpSp>
      <p:pic>
        <p:nvPicPr>
          <p:cNvPr id="24" name="Рисунок 23" descr="Назад со сплошной заливкой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15C45C9F-99DC-4ED9-9212-0D9A66F1FA8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842339" y="5948358"/>
            <a:ext cx="125816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3773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C05CB766-BC47-428D-86F4-39CB374EE625}"/>
              </a:ext>
            </a:extLst>
          </p:cNvPr>
          <p:cNvGrpSpPr/>
          <p:nvPr/>
        </p:nvGrpSpPr>
        <p:grpSpPr>
          <a:xfrm>
            <a:off x="0" y="-330035"/>
            <a:ext cx="12275633" cy="7188035"/>
            <a:chOff x="0" y="-330035"/>
            <a:chExt cx="12275633" cy="7188035"/>
          </a:xfrm>
        </p:grpSpPr>
        <p:pic>
          <p:nvPicPr>
            <p:cNvPr id="3" name="Рисунок 2">
              <a:extLst>
                <a:ext uri="{FF2B5EF4-FFF2-40B4-BE49-F238E27FC236}">
                  <a16:creationId xmlns:a16="http://schemas.microsoft.com/office/drawing/2014/main" id="{4FFB2603-B648-45A2-9869-0A15F12DC1C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A8CE3D73-4B29-4585-B4F0-3418BDA9AF4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271530" y="-330035"/>
              <a:ext cx="2004103" cy="2004103"/>
            </a:xfrm>
            <a:prstGeom prst="rect">
              <a:avLst/>
            </a:prstGeom>
          </p:spPr>
        </p:pic>
      </p:grp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3DACAC21-7944-477B-A660-9812DF350064}"/>
              </a:ext>
            </a:extLst>
          </p:cNvPr>
          <p:cNvGrpSpPr/>
          <p:nvPr/>
        </p:nvGrpSpPr>
        <p:grpSpPr>
          <a:xfrm>
            <a:off x="3531883" y="747643"/>
            <a:ext cx="6966529" cy="6390524"/>
            <a:chOff x="-321644" y="1719537"/>
            <a:chExt cx="5746167" cy="5468498"/>
          </a:xfrm>
        </p:grpSpPr>
        <p:grpSp>
          <p:nvGrpSpPr>
            <p:cNvPr id="26" name="Группа 25">
              <a:extLst>
                <a:ext uri="{FF2B5EF4-FFF2-40B4-BE49-F238E27FC236}">
                  <a16:creationId xmlns:a16="http://schemas.microsoft.com/office/drawing/2014/main" id="{D4003A72-8219-4615-B8BD-04B9F38EC397}"/>
                </a:ext>
              </a:extLst>
            </p:cNvPr>
            <p:cNvGrpSpPr/>
            <p:nvPr/>
          </p:nvGrpSpPr>
          <p:grpSpPr>
            <a:xfrm>
              <a:off x="-321644" y="1719537"/>
              <a:ext cx="5746167" cy="5468498"/>
              <a:chOff x="89590" y="2209786"/>
              <a:chExt cx="5048739" cy="4901807"/>
            </a:xfrm>
          </p:grpSpPr>
          <p:pic>
            <p:nvPicPr>
              <p:cNvPr id="28" name="Рисунок 27">
                <a:extLst>
                  <a:ext uri="{FF2B5EF4-FFF2-40B4-BE49-F238E27FC236}">
                    <a16:creationId xmlns:a16="http://schemas.microsoft.com/office/drawing/2014/main" id="{3A8223E4-56F3-4D5E-B91B-4B4BC0C1927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9590" y="3571084"/>
                <a:ext cx="3540509" cy="3540509"/>
              </a:xfrm>
              <a:prstGeom prst="rect">
                <a:avLst/>
              </a:prstGeom>
            </p:spPr>
          </p:pic>
          <p:sp>
            <p:nvSpPr>
              <p:cNvPr id="29" name="Облачко с текстом: овальное 28">
                <a:extLst>
                  <a:ext uri="{FF2B5EF4-FFF2-40B4-BE49-F238E27FC236}">
                    <a16:creationId xmlns:a16="http://schemas.microsoft.com/office/drawing/2014/main" id="{50A6B16D-A6D3-4581-9937-8A8C08B2525E}"/>
                  </a:ext>
                </a:extLst>
              </p:cNvPr>
              <p:cNvSpPr/>
              <p:nvPr/>
            </p:nvSpPr>
            <p:spPr>
              <a:xfrm>
                <a:off x="2491382" y="2209786"/>
                <a:ext cx="2646947" cy="1966303"/>
              </a:xfrm>
              <a:prstGeom prst="wedgeEllipseCallout">
                <a:avLst/>
              </a:prstGeom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800" dirty="0">
                  <a:latin typeface="Comic Sans MS" panose="030F0702030302020204" pitchFamily="66" charset="0"/>
                </a:endParaRPr>
              </a:p>
            </p:txBody>
          </p:sp>
        </p:grp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3D3AE1E-3C7B-4D52-B429-38A98033526D}"/>
                </a:ext>
              </a:extLst>
            </p:cNvPr>
            <p:cNvSpPr txBox="1"/>
            <p:nvPr/>
          </p:nvSpPr>
          <p:spPr>
            <a:xfrm>
              <a:off x="2544334" y="2034214"/>
              <a:ext cx="2747783" cy="134318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2400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Ты молодец!</a:t>
              </a:r>
              <a:br>
                <a:rPr lang="ru-RU" sz="2400" dirty="0">
                  <a:solidFill>
                    <a:schemeClr val="bg1"/>
                  </a:solidFill>
                  <a:latin typeface="Comic Sans MS" panose="030F0702030302020204" pitchFamily="66" charset="0"/>
                </a:rPr>
              </a:br>
              <a:r>
                <a:rPr lang="ru-RU" sz="2400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Дарю тебе осенний листочек. (жми на ёжика)</a:t>
              </a:r>
            </a:p>
          </p:txBody>
        </p:sp>
      </p:grp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029268A9-C267-4FAC-B7D7-427B60BA643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939210">
            <a:off x="-463009" y="538808"/>
            <a:ext cx="5227319" cy="5847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712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750</TotalTime>
  <Words>169</Words>
  <Application>Microsoft Office PowerPoint</Application>
  <PresentationFormat>Широкоэкранный</PresentationFormat>
  <Paragraphs>86</Paragraphs>
  <Slides>13</Slides>
  <Notes>1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Comic Sans MS</vt:lpstr>
      <vt:lpstr>Тема Office</vt:lpstr>
      <vt:lpstr>Звук С вместе ёжиком Сеней</vt:lpstr>
      <vt:lpstr>Артикуляционная гимнастика</vt:lpstr>
      <vt:lpstr>Презентация PowerPoint</vt:lpstr>
      <vt:lpstr>Дыхательная гимнастика 🍂</vt:lpstr>
      <vt:lpstr>"Змейка Ссс"</vt:lpstr>
      <vt:lpstr>Нейроигра 🍁 "Осенний дождик"</vt:lpstr>
      <vt:lpstr>Игра «Собери урожай»</vt:lpstr>
      <vt:lpstr>Игра «Листопад»</vt:lpstr>
      <vt:lpstr>Помоги ёжику дойти домой</vt:lpstr>
      <vt:lpstr>Задание «Осенние месяцы»</vt:lpstr>
      <vt:lpstr>Игра «Мемо»</vt:lpstr>
      <vt:lpstr>Речёвки со звуком С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Звук С вместе ёжиком Сеней</dc:title>
  <dc:creator>Анна Артемова</dc:creator>
  <cp:lastModifiedBy>Анна Артемова</cp:lastModifiedBy>
  <cp:revision>34</cp:revision>
  <dcterms:created xsi:type="dcterms:W3CDTF">2025-08-30T17:36:38Z</dcterms:created>
  <dcterms:modified xsi:type="dcterms:W3CDTF">2025-08-31T17:24:57Z</dcterms:modified>
</cp:coreProperties>
</file>