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9" r:id="rId4"/>
    <p:sldId id="258" r:id="rId5"/>
    <p:sldId id="261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E728E1-9F35-41B3-8C84-995A6EB00883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8CEFF-F095-402E-8755-EBAEC916A9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57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08CEFF-F095-402E-8755-EBAEC916A99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325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9EEC4E-3C07-203E-BCAC-DCCDDED92C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9C6B99-F518-A293-52C3-16C671FE03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1015D1-6147-44E1-2C98-1BE15C1C2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24FA01-2062-3A7E-58AE-CB7D6E10F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023002-DDA7-E520-9E9D-EC70D9277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60815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A9B6A2-7ABB-B3D9-8C65-296DF2E34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1E7D1A0-E9D9-B95C-28D3-735575F45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51B4C2-2979-9DB4-47B9-CF2652F0A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8D1F4F-59E9-2436-8B83-F9BEC55F9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C849F6-2A57-ED7A-CC73-ECC020EFA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089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6F7978-D202-1708-5CE9-9E3309646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6CDDAE5-6CB9-F370-D4AD-38E82B83E0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7AAD8E-2732-3A9A-60B3-E8A163F0B9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DDF289-DB73-21A5-6FC2-577D29E1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32B56-2AA1-0214-C297-C7A7F72FF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889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1992BC-BA9D-F052-E405-5B9C8FB5E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05E04D7-6DFE-F2D8-B35C-22037A009A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7F98613-AD9F-C0A6-B0EB-4032758321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0D4E82-8145-A21D-CC99-05990F644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2537D43-B102-34BB-6075-28F5B74C2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2E789C-6DF6-DA18-B5FF-B0D667E3B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30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4424BE-DB86-A752-A042-C68EFD742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23182C-1A10-9CEC-13C9-FC2E193FEE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1DB9B2-E94F-4968-9FFA-3FBAF423E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D5CD62-A166-2EF2-AA86-8FE11A603A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55E078A-5FB6-6581-AE98-FBF34C2623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C870697-312F-C9BA-681C-9E856A774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F00643D-3B24-9E82-D058-81157CAF4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AE662B-1AD5-8F8B-F15D-753F0740A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0838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A6C926-5783-F4F2-EB99-499D69F60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630074-9E25-ACCE-594A-A1CC4D3C4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3D4806E-8A89-3890-C345-48123F60D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99F513-3CCC-860E-6E33-4A946224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633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046946F-6F72-D422-F422-45AA78EAF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10D7F57-48B6-BAD8-E370-8B1CE610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BCBFF1-957B-3D7B-6257-FEF29929B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087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C4C3E4-E1A7-0B49-3912-45A677072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FE3B20-087A-7E21-5462-8E1ADE149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444F78-9A94-A014-7517-4100DB79BC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3990E8-5B05-8D72-0A74-982033B0E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C1136D-5C67-D989-56FE-048238223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3FDD43-F789-A696-1AB9-0DD3644B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28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2B4820-9F8D-4C31-ED0B-0CC318BB47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2826E45-0A6D-2FC5-6A3D-1A1D107EEE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F2C3AFE-DF8D-0AC0-8583-4D6739283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9E6E8B-1883-4631-C233-677756978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55849C-EFA9-E9D2-72DC-3ECEBB807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01863A-4332-7B1E-A862-EEC03FEB5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9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BB9C04-7D62-CF44-A291-FDD8F5235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1A60D16-A811-A09A-FE55-5C817BE1BD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0A6DAA-3B0C-7773-43B1-39920E6D9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7841B1-48BE-73A8-035D-0F2D1EF05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F415066-41C8-137C-6869-A67279DA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808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0502F6E-8C5D-A05A-1D67-E227013B9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5389379-A06A-DAC1-F3F7-B7B544570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57181F-31AB-7D4E-0906-472A395D6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2911226-1AC9-2FE2-81F6-37792E90C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29C29-0B40-8AA2-7881-EB106F25C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587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18D763-8269-6EE4-9D4D-5C1C39BDD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8B89901-753E-10E4-F3F7-D7B07F0077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EE44EA-1AD2-B336-DBEB-1043BED2CF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569D58-FEB5-4E99-824C-C91D41229788}" type="datetimeFigureOut">
              <a:rPr lang="ru-RU" smtClean="0"/>
              <a:t>23.05.2026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C66032-62F3-7ED6-496A-ACABE4DDBB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5BA352-A939-19C3-984D-EA91AA5AF3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56CD89-F50B-4B02-9E9E-191CE8B77E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759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audio" Target="../media/audio1.wav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.jp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D7CAF6-A370-5886-24CB-0FFBC935D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86" y="-87352"/>
            <a:ext cx="1221059" cy="122105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Изображение выглядит как игрушка, мультфильм, еда, Быстрое пит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1F096F-A173-053E-7BF1-10007420C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r="6879"/>
          <a:stretch/>
        </p:blipFill>
        <p:spPr>
          <a:xfrm>
            <a:off x="3148049" y="760467"/>
            <a:ext cx="5402638" cy="6230155"/>
          </a:xfrm>
          <a:prstGeom prst="rect">
            <a:avLst/>
          </a:prstGeom>
        </p:spPr>
      </p:pic>
      <p:pic>
        <p:nvPicPr>
          <p:cNvPr id="9" name="Рисунок 8" descr="Изображение выглядит как игрушка, статуэтка, улыбка, Детские игруш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AE1DBD-8398-A17A-FE68-BC9645AC4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3" t="5700" r="12171" b="6361"/>
          <a:stretch/>
        </p:blipFill>
        <p:spPr>
          <a:xfrm>
            <a:off x="8243383" y="1633357"/>
            <a:ext cx="2987311" cy="346913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грушка, мультфильм, Фигурка животного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3F209E-90C4-5DBD-C66B-F36BE126F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" y="1898601"/>
            <a:ext cx="4093860" cy="409386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658E48-2268-0176-B178-4BE1524E463F}"/>
              </a:ext>
            </a:extLst>
          </p:cNvPr>
          <p:cNvSpPr/>
          <p:nvPr/>
        </p:nvSpPr>
        <p:spPr>
          <a:xfrm>
            <a:off x="1074944" y="313539"/>
            <a:ext cx="3580818" cy="16403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101600">
              <a:schemeClr val="accent2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latin typeface="NK163" panose="02000500040000020004" pitchFamily="2" charset="0"/>
              </a:rPr>
              <a:t>Пиццерия</a:t>
            </a:r>
          </a:p>
          <a:p>
            <a:pPr algn="ctr"/>
            <a:r>
              <a:rPr lang="ru-RU" sz="2400" dirty="0">
                <a:latin typeface="NK163" panose="02000500040000020004" pitchFamily="2" charset="0"/>
              </a:rPr>
              <a:t>«Сеньор Цезарь»</a:t>
            </a:r>
          </a:p>
          <a:p>
            <a:pPr algn="ctr"/>
            <a:r>
              <a:rPr lang="ru-RU" sz="1600" dirty="0">
                <a:latin typeface="NK163" panose="02000500040000020004" pitchFamily="2" charset="0"/>
              </a:rPr>
              <a:t>Автоматизация звука Ц</a:t>
            </a:r>
            <a:endParaRPr lang="ru-RU" sz="1400" dirty="0">
              <a:latin typeface="NK163" panose="02000500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63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D7CAF6-A370-5886-24CB-0FFBC935D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86" y="-87352"/>
            <a:ext cx="1221059" cy="122105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3" name="Рисунок 2" descr="Изображение выглядит как Быстрое питание, Соусы, томатный соус, ед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80E1EA9-019D-6F0C-5A93-1E3BC4876A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8" b="89872" l="6061" r="92584">
                        <a14:foregroundMark x1="26236" y1="19856" x2="14035" y2="31978"/>
                        <a14:foregroundMark x1="14035" y1="31978" x2="7576" y2="46970"/>
                        <a14:foregroundMark x1="7576" y1="46970" x2="9569" y2="58533"/>
                        <a14:foregroundMark x1="9569" y1="58533" x2="13477" y2="66108"/>
                        <a14:foregroundMark x1="13477" y1="66108" x2="30223" y2="77193"/>
                        <a14:foregroundMark x1="30223" y1="77193" x2="53030" y2="81659"/>
                        <a14:foregroundMark x1="53030" y1="81659" x2="61404" y2="81021"/>
                        <a14:foregroundMark x1="61404" y1="81021" x2="74003" y2="75837"/>
                        <a14:foregroundMark x1="74003" y1="75837" x2="82855" y2="68979"/>
                        <a14:foregroundMark x1="82855" y1="68979" x2="90510" y2="54864"/>
                        <a14:foregroundMark x1="90510" y1="54864" x2="92663" y2="43620"/>
                        <a14:foregroundMark x1="92663" y1="43620" x2="89872" y2="33014"/>
                        <a14:foregroundMark x1="89872" y1="33014" x2="68341" y2="16268"/>
                        <a14:foregroundMark x1="68341" y1="16268" x2="56380" y2="13716"/>
                        <a14:foregroundMark x1="56380" y1="13716" x2="33174" y2="15949"/>
                        <a14:foregroundMark x1="33174" y1="15949" x2="25518" y2="20255"/>
                        <a14:foregroundMark x1="25518" y1="20255" x2="24482" y2="21611"/>
                        <a14:foregroundMark x1="7337" y1="37799" x2="6061" y2="559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30" t="9058" r="3112" b="9517"/>
          <a:stretch/>
        </p:blipFill>
        <p:spPr>
          <a:xfrm>
            <a:off x="0" y="369949"/>
            <a:ext cx="6483426" cy="5577141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FDA80EC-9D83-CE1D-764A-7B25C8CDB1E9}"/>
              </a:ext>
            </a:extLst>
          </p:cNvPr>
          <p:cNvSpPr/>
          <p:nvPr/>
        </p:nvSpPr>
        <p:spPr>
          <a:xfrm>
            <a:off x="6700947" y="1200302"/>
            <a:ext cx="5151352" cy="445739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2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право с вырезом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FA8A09-4E7E-978F-0A50-364F38C0AF19}"/>
              </a:ext>
            </a:extLst>
          </p:cNvPr>
          <p:cNvSpPr/>
          <p:nvPr/>
        </p:nvSpPr>
        <p:spPr>
          <a:xfrm>
            <a:off x="11559133" y="6477582"/>
            <a:ext cx="467670" cy="310617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 descr="Изображение выглядит как Быстрое питание, мультфильм, Торт на день рожден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0C5F76E-93DF-5730-F63B-2E8ABD2E3B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37" t="35013" r="7342" b="25802"/>
          <a:stretch/>
        </p:blipFill>
        <p:spPr>
          <a:xfrm>
            <a:off x="6895977" y="1298308"/>
            <a:ext cx="1253019" cy="1479792"/>
          </a:xfrm>
          <a:prstGeom prst="rect">
            <a:avLst/>
          </a:prstGeom>
        </p:spPr>
      </p:pic>
      <p:pic>
        <p:nvPicPr>
          <p:cNvPr id="9" name="Рисунок 8" descr="Изображение выглядит как Быстрое питание, мультфильм, Торт на день рожден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34957CB-C4C1-9E9B-522C-09E70E962E0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37" t="35013" r="7342" b="25802"/>
          <a:stretch/>
        </p:blipFill>
        <p:spPr>
          <a:xfrm>
            <a:off x="6971538" y="2718110"/>
            <a:ext cx="1253019" cy="1479792"/>
          </a:xfrm>
          <a:prstGeom prst="rect">
            <a:avLst/>
          </a:prstGeom>
        </p:spPr>
      </p:pic>
      <p:pic>
        <p:nvPicPr>
          <p:cNvPr id="10" name="Рисунок 9" descr="Изображение выглядит как Быстрое питание, мультфильм, Торт на день рождения, в помещени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D6A40F-AE90-FCC4-3578-3767193B7F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37" t="35013" r="7342" b="25802"/>
          <a:stretch/>
        </p:blipFill>
        <p:spPr>
          <a:xfrm>
            <a:off x="7047099" y="4079900"/>
            <a:ext cx="1253019" cy="147979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D4E6BF-34D3-EEC0-2B80-661A6E5E71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2" b="54645"/>
          <a:stretch/>
        </p:blipFill>
        <p:spPr>
          <a:xfrm>
            <a:off x="8300118" y="1285456"/>
            <a:ext cx="1872315" cy="1505496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5656E8-D542-9F0C-AB83-EB99697319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2" b="54645"/>
          <a:stretch/>
        </p:blipFill>
        <p:spPr>
          <a:xfrm>
            <a:off x="8340465" y="2857547"/>
            <a:ext cx="1872315" cy="15054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23EF28B-1A8E-D5C1-20B0-3BB0D58CDE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2" b="54645"/>
          <a:stretch/>
        </p:blipFill>
        <p:spPr>
          <a:xfrm>
            <a:off x="8340464" y="4218796"/>
            <a:ext cx="1872315" cy="1505496"/>
          </a:xfrm>
          <a:prstGeom prst="rect">
            <a:avLst/>
          </a:prstGeom>
        </p:spPr>
      </p:pic>
      <p:pic>
        <p:nvPicPr>
          <p:cNvPr id="16" name="Рисунок 15" descr="Изображение выглядит как оливка, овощи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0F8007D-3F94-A58B-4596-3C49966C027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3" t="70599" r="55165" b="7103"/>
          <a:stretch/>
        </p:blipFill>
        <p:spPr>
          <a:xfrm>
            <a:off x="9823728" y="1274986"/>
            <a:ext cx="2191768" cy="1486774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оливка, овощи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7A21584-91BD-00A9-181B-8EC25840EAF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9" t="75309" r="14336" b="6580"/>
          <a:stretch/>
        </p:blipFill>
        <p:spPr>
          <a:xfrm>
            <a:off x="9760907" y="2920914"/>
            <a:ext cx="2254589" cy="1207566"/>
          </a:xfrm>
          <a:prstGeom prst="rect">
            <a:avLst/>
          </a:prstGeom>
        </p:spPr>
      </p:pic>
      <p:pic>
        <p:nvPicPr>
          <p:cNvPr id="19" name="Рисунок 18" descr="Изображение выглядит как оливка, овощи, раст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89FAED7-0FBC-3928-CDDB-8B79175D09A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49" t="75309" r="14336" b="6580"/>
          <a:stretch/>
        </p:blipFill>
        <p:spPr>
          <a:xfrm>
            <a:off x="9768961" y="4245746"/>
            <a:ext cx="2254589" cy="1207566"/>
          </a:xfrm>
          <a:prstGeom prst="rect">
            <a:avLst/>
          </a:pr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A1F846A-57C4-6E31-B789-0C1689C2A1F8}"/>
              </a:ext>
            </a:extLst>
          </p:cNvPr>
          <p:cNvSpPr/>
          <p:nvPr/>
        </p:nvSpPr>
        <p:spPr>
          <a:xfrm>
            <a:off x="230345" y="6072733"/>
            <a:ext cx="3162009" cy="66137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75000"/>
                <a:lumOff val="25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abriola" panose="04040605051002020D02" pitchFamily="82" charset="0"/>
              </a:rPr>
              <a:t>Проговори слоги: ЦА,ЦО,ЦЭ,ЦУ,ЦЫ.</a:t>
            </a:r>
          </a:p>
        </p:txBody>
      </p:sp>
    </p:spTree>
    <p:extLst>
      <p:ext uri="{BB962C8B-B14F-4D97-AF65-F5344CB8AC3E}">
        <p14:creationId xmlns:p14="http://schemas.microsoft.com/office/powerpoint/2010/main" val="5772425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  <p:sndAc>
          <p:stSnd>
            <p:snd r:embed="rId3" name="click.wav"/>
          </p:stSnd>
        </p:sndAc>
      </p:transition>
    </mc:Choice>
    <mc:Fallback xmlns="">
      <p:transition spd="slow" advClick="0">
        <p:fade/>
        <p:sndAc>
          <p:stSnd>
            <p:snd r:embed="rId11" name="click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2.22222E-6 L -0.2168 -0.0111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46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3.33333E-6 L -0.21615 -0.02871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807" y="-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22222E-6 L -0.303 -0.056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56" y="-28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2.22222E-6 L -0.46784 -0.05694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398" y="-2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111E-6 L -0.62461 -0.21574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37" y="-107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1.11022E-16 L -0.58334 -0.18565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67" y="-9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2.96296E-6 L -0.6832 0.0849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167" y="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11111E-6 L -0.628 0.0511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06" y="25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045E-16 -4.44444E-6 L -0.58229 -0.3324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115" y="-1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D785AD-E67C-3FF0-2944-125F44930054}"/>
              </a:ext>
            </a:extLst>
          </p:cNvPr>
          <p:cNvSpPr/>
          <p:nvPr/>
        </p:nvSpPr>
        <p:spPr>
          <a:xfrm>
            <a:off x="11559133" y="6477582"/>
            <a:ext cx="467670" cy="310617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98953A2-13B5-668C-F74C-83A6968EB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86" y="-87352"/>
            <a:ext cx="1221059" cy="122105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1FE8EA8D-6FE3-9895-84D6-835FA890CCCE}"/>
              </a:ext>
            </a:extLst>
          </p:cNvPr>
          <p:cNvGrpSpPr/>
          <p:nvPr/>
        </p:nvGrpSpPr>
        <p:grpSpPr>
          <a:xfrm>
            <a:off x="0" y="1133707"/>
            <a:ext cx="3901324" cy="3901324"/>
            <a:chOff x="1640918" y="1337281"/>
            <a:chExt cx="3901324" cy="3901324"/>
          </a:xfrm>
        </p:grpSpPr>
        <p:pic>
          <p:nvPicPr>
            <p:cNvPr id="7" name="Рисунок 6" descr="Изображение выглядит как блюдо, еда, пицца, Быстрое пита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9240AFE-10C7-906A-2786-805DF75FC9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18" y="1337281"/>
              <a:ext cx="3901324" cy="39013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2E7FC5C-4992-6327-7F4B-B9FDB72422A9}"/>
                </a:ext>
              </a:extLst>
            </p:cNvPr>
            <p:cNvSpPr txBox="1"/>
            <p:nvPr/>
          </p:nvSpPr>
          <p:spPr>
            <a:xfrm>
              <a:off x="2247609" y="2733945"/>
              <a:ext cx="19963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NK163" panose="02000500040000020004" pitchFamily="2" charset="0"/>
                </a:rPr>
                <a:t>ОЦ</a:t>
              </a:r>
            </a:p>
          </p:txBody>
        </p:sp>
      </p:grp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3CE7DD9-F055-9B70-B3E5-67A0C83E5A85}"/>
              </a:ext>
            </a:extLst>
          </p:cNvPr>
          <p:cNvSpPr/>
          <p:nvPr/>
        </p:nvSpPr>
        <p:spPr>
          <a:xfrm>
            <a:off x="0" y="6433716"/>
            <a:ext cx="3057307" cy="4031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tx1">
                <a:lumMod val="75000"/>
                <a:lumOff val="25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abriola" panose="04040605051002020D02" pitchFamily="82" charset="0"/>
              </a:rPr>
              <a:t>Проговори слоги</a:t>
            </a: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EE30E99C-0E86-4D16-2F92-876338D09715}"/>
              </a:ext>
            </a:extLst>
          </p:cNvPr>
          <p:cNvGrpSpPr/>
          <p:nvPr/>
        </p:nvGrpSpPr>
        <p:grpSpPr>
          <a:xfrm>
            <a:off x="3253185" y="338953"/>
            <a:ext cx="3901324" cy="3901324"/>
            <a:chOff x="1640918" y="1337281"/>
            <a:chExt cx="3901324" cy="3901324"/>
          </a:xfrm>
        </p:grpSpPr>
        <p:pic>
          <p:nvPicPr>
            <p:cNvPr id="13" name="Рисунок 12" descr="Изображение выглядит как блюдо, еда, пицца, Быстрое пита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37222C9-DF90-B2DF-6C10-4F0E22A15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18" y="1337281"/>
              <a:ext cx="3901324" cy="390132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FED3BDC-A7DF-8FEA-2425-DC0EACD121E2}"/>
                </a:ext>
              </a:extLst>
            </p:cNvPr>
            <p:cNvSpPr txBox="1"/>
            <p:nvPr/>
          </p:nvSpPr>
          <p:spPr>
            <a:xfrm>
              <a:off x="2247609" y="2733945"/>
              <a:ext cx="19963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NK163" panose="02000500040000020004" pitchFamily="2" charset="0"/>
                </a:rPr>
                <a:t>УЦ</a:t>
              </a:r>
            </a:p>
          </p:txBody>
        </p:sp>
      </p:grp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8339B1A-14B1-9351-38DE-9468A478D891}"/>
              </a:ext>
            </a:extLst>
          </p:cNvPr>
          <p:cNvGrpSpPr/>
          <p:nvPr/>
        </p:nvGrpSpPr>
        <p:grpSpPr>
          <a:xfrm>
            <a:off x="5248348" y="2828604"/>
            <a:ext cx="3901324" cy="3901324"/>
            <a:chOff x="1640918" y="1337281"/>
            <a:chExt cx="3901324" cy="3901324"/>
          </a:xfrm>
        </p:grpSpPr>
        <p:pic>
          <p:nvPicPr>
            <p:cNvPr id="16" name="Рисунок 15" descr="Изображение выглядит как блюдо, еда, пицца, Быстрое пита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CE1B0E8-C9B0-1D45-89DD-1CC34A7FCE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18" y="1337281"/>
              <a:ext cx="3901324" cy="3901324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E29F0B-83F7-6A48-1B90-8AF59C4AF0C8}"/>
                </a:ext>
              </a:extLst>
            </p:cNvPr>
            <p:cNvSpPr txBox="1"/>
            <p:nvPr/>
          </p:nvSpPr>
          <p:spPr>
            <a:xfrm>
              <a:off x="2247609" y="2733945"/>
              <a:ext cx="19963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NK163" panose="02000500040000020004" pitchFamily="2" charset="0"/>
                </a:rPr>
                <a:t>ЭЦ</a:t>
              </a:r>
            </a:p>
          </p:txBody>
        </p:sp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E8F2C0D-39D8-F17F-C59B-77F4411C65C1}"/>
              </a:ext>
            </a:extLst>
          </p:cNvPr>
          <p:cNvGrpSpPr/>
          <p:nvPr/>
        </p:nvGrpSpPr>
        <p:grpSpPr>
          <a:xfrm>
            <a:off x="8370803" y="579709"/>
            <a:ext cx="3901324" cy="3901324"/>
            <a:chOff x="1640918" y="1337281"/>
            <a:chExt cx="3901324" cy="3901324"/>
          </a:xfrm>
        </p:grpSpPr>
        <p:pic>
          <p:nvPicPr>
            <p:cNvPr id="19" name="Рисунок 18" descr="Изображение выглядит как блюдо, еда, пицца, Быстрое питание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0703B1DF-55FD-8BA4-D802-8921A8442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40918" y="1337281"/>
              <a:ext cx="3901324" cy="3901324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4BE4503-FD77-2EC4-6580-D745AAA37F8C}"/>
                </a:ext>
              </a:extLst>
            </p:cNvPr>
            <p:cNvSpPr txBox="1"/>
            <p:nvPr/>
          </p:nvSpPr>
          <p:spPr>
            <a:xfrm>
              <a:off x="2247609" y="2733945"/>
              <a:ext cx="1996324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6600" dirty="0">
                  <a:latin typeface="NK163" panose="02000500040000020004" pitchFamily="2" charset="0"/>
                </a:rPr>
                <a:t>АЦ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94669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>
        <p:fade/>
      </p:transition>
    </mc:Choice>
    <mc:Fallback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: вправо с вырезом 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D785AD-E67C-3FF0-2944-125F44930054}"/>
              </a:ext>
            </a:extLst>
          </p:cNvPr>
          <p:cNvSpPr/>
          <p:nvPr/>
        </p:nvSpPr>
        <p:spPr>
          <a:xfrm>
            <a:off x="11559133" y="6477582"/>
            <a:ext cx="467670" cy="310617"/>
          </a:xfrm>
          <a:prstGeom prst="notchedRightArrow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0FF64EC-824D-9544-DB20-20023C0F16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86" y="-87352"/>
            <a:ext cx="1221059" cy="122105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Изображение выглядит как желтый, Прямоугольн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A14D245-578B-45FE-FAA2-7F4A3AE062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5"/>
          <a:stretch/>
        </p:blipFill>
        <p:spPr>
          <a:xfrm>
            <a:off x="3565695" y="228687"/>
            <a:ext cx="5060610" cy="6400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Изображение выглядит как игрушка, мультфильм, Фигурка животного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AE2543F-7118-A9B7-73B1-228BEF4E0D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118" y="1701993"/>
            <a:ext cx="3913539" cy="3913539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B607802C-9178-0A12-EB17-2FDDB15002BC}"/>
              </a:ext>
            </a:extLst>
          </p:cNvPr>
          <p:cNvSpPr/>
          <p:nvPr/>
        </p:nvSpPr>
        <p:spPr>
          <a:xfrm>
            <a:off x="165197" y="6385094"/>
            <a:ext cx="3057307" cy="40310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Gabriola" panose="04040605051002020D02" pitchFamily="82" charset="0"/>
              </a:rPr>
              <a:t>Помоги пройти лабиринт</a:t>
            </a:r>
          </a:p>
        </p:txBody>
      </p:sp>
      <p:pic>
        <p:nvPicPr>
          <p:cNvPr id="10" name="Рисунок 9" descr="Изображение выглядит как число, круг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9CFA2F9-82AF-8F6F-4CAC-4FB427117A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327" y="1404115"/>
            <a:ext cx="660070" cy="595756"/>
          </a:xfrm>
          <a:prstGeom prst="flowChartConnector">
            <a:avLst/>
          </a:prstGeom>
        </p:spPr>
      </p:pic>
      <p:pic>
        <p:nvPicPr>
          <p:cNvPr id="12" name="Рисунок 11" descr="Изображение выглядит как число, круг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A8E00AB-F718-E9AE-4601-0378EF75609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3612" y="3262086"/>
            <a:ext cx="601044" cy="594717"/>
          </a:xfrm>
          <a:prstGeom prst="flowChartConnector">
            <a:avLst/>
          </a:prstGeom>
        </p:spPr>
      </p:pic>
      <p:pic>
        <p:nvPicPr>
          <p:cNvPr id="14" name="Рисунок 13" descr="Изображение выглядит как число, круг, желтый, смайл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65C1E66-5C7E-1BF1-AEC0-8CF1B9EFA0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46" y="5615532"/>
            <a:ext cx="601044" cy="518950"/>
          </a:xfrm>
          <a:prstGeom prst="flowChartConnector">
            <a:avLst/>
          </a:prstGeom>
        </p:spPr>
      </p:pic>
      <p:pic>
        <p:nvPicPr>
          <p:cNvPr id="16" name="Рисунок 15" descr="Изображение выглядит как числ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ACC1BE2-0B77-200A-E393-B6570647FB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3" r="12094"/>
          <a:stretch/>
        </p:blipFill>
        <p:spPr>
          <a:xfrm>
            <a:off x="4886313" y="4218022"/>
            <a:ext cx="601044" cy="601986"/>
          </a:xfrm>
          <a:prstGeom prst="flowChartConnector">
            <a:avLst/>
          </a:prstGeom>
        </p:spPr>
      </p:pic>
      <p:pic>
        <p:nvPicPr>
          <p:cNvPr id="18" name="Рисунок 17" descr="Изображение выглядит как число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1ED83DF-8462-5E94-A15D-2E587CF5C3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5" r="5119"/>
          <a:stretch/>
        </p:blipFill>
        <p:spPr>
          <a:xfrm>
            <a:off x="5516235" y="2885487"/>
            <a:ext cx="623364" cy="594717"/>
          </a:xfrm>
          <a:prstGeom prst="flowChartConnector">
            <a:avLst/>
          </a:prstGeom>
        </p:spPr>
      </p:pic>
      <p:pic>
        <p:nvPicPr>
          <p:cNvPr id="20" name="Рисунок 19" descr="Изображение выглядит как число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DF4B7EF-F02F-1150-76C7-5CA505DB38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3" t="8587" r="9746" b="4663"/>
          <a:stretch/>
        </p:blipFill>
        <p:spPr>
          <a:xfrm>
            <a:off x="6247237" y="4064922"/>
            <a:ext cx="601045" cy="555939"/>
          </a:xfrm>
          <a:prstGeom prst="flowChartConnector">
            <a:avLst/>
          </a:prstGeom>
        </p:spPr>
      </p:pic>
      <p:pic>
        <p:nvPicPr>
          <p:cNvPr id="22" name="Рисунок 21" descr="Изображение выглядит как число, желтый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C7A5375-5EE3-8909-3528-344E438674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85" r="10202" b="7526"/>
          <a:stretch/>
        </p:blipFill>
        <p:spPr>
          <a:xfrm>
            <a:off x="6547759" y="1845996"/>
            <a:ext cx="623365" cy="601617"/>
          </a:xfrm>
          <a:prstGeom prst="flowChartConnector">
            <a:avLst/>
          </a:prstGeom>
        </p:spPr>
      </p:pic>
      <p:pic>
        <p:nvPicPr>
          <p:cNvPr id="24" name="Рисунок 23" descr="Изображение выглядит как число, желтый, смайлик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4D1F98E-668D-2482-1208-DE5B9BFC438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95" t="7956" r="10878"/>
          <a:stretch/>
        </p:blipFill>
        <p:spPr>
          <a:xfrm>
            <a:off x="7529260" y="2652351"/>
            <a:ext cx="623365" cy="609735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98442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50" fill="hold">
                                          <p:stCondLst>
                                            <p:cond delay="20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50" fill="hold">
                                          <p:stCondLst>
                                            <p:cond delay="4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50" fill="hold">
                                          <p:stCondLst>
                                            <p:cond delay="61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50" fill="hold">
                                          <p:stCondLst>
                                            <p:cond delay="8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3D7CAF6-A370-5886-24CB-0FFBC935D1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7586" y="-87352"/>
            <a:ext cx="1221059" cy="1221059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Изображение выглядит как игрушка, мультфильм, еда, Быстрое пита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81F096F-A173-053E-7BF1-10007420C7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4" r="6879"/>
          <a:stretch/>
        </p:blipFill>
        <p:spPr>
          <a:xfrm>
            <a:off x="3148049" y="760467"/>
            <a:ext cx="5402638" cy="6230155"/>
          </a:xfrm>
          <a:prstGeom prst="rect">
            <a:avLst/>
          </a:prstGeom>
        </p:spPr>
      </p:pic>
      <p:pic>
        <p:nvPicPr>
          <p:cNvPr id="9" name="Рисунок 8" descr="Изображение выглядит как игрушка, статуэтка, улыбка, Детские игрушки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BAE1DBD-8398-A17A-FE68-BC9645AC4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03" t="5700" r="12171" b="6361"/>
          <a:stretch/>
        </p:blipFill>
        <p:spPr>
          <a:xfrm>
            <a:off x="8243383" y="1633357"/>
            <a:ext cx="2987311" cy="346913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игрушка, мультфильм, Фигурка животного, плюш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C3F209E-90C4-5DBD-C66B-F36BE126FB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44" y="1898601"/>
            <a:ext cx="4093860" cy="409386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A658E48-2268-0176-B178-4BE1524E463F}"/>
              </a:ext>
            </a:extLst>
          </p:cNvPr>
          <p:cNvSpPr/>
          <p:nvPr/>
        </p:nvSpPr>
        <p:spPr>
          <a:xfrm>
            <a:off x="1074944" y="313539"/>
            <a:ext cx="3580818" cy="164033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  <a:effectLst>
            <a:glow rad="101600">
              <a:schemeClr val="accent2">
                <a:lumMod val="5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NK163" panose="02000500040000020004" pitchFamily="2" charset="0"/>
              </a:rPr>
              <a:t>СПАСИБО! ПРИХОДИТЕ К НАМ ЕЩЁ!</a:t>
            </a:r>
          </a:p>
        </p:txBody>
      </p:sp>
    </p:spTree>
    <p:extLst>
      <p:ext uri="{BB962C8B-B14F-4D97-AF65-F5344CB8AC3E}">
        <p14:creationId xmlns:p14="http://schemas.microsoft.com/office/powerpoint/2010/main" val="11660309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4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9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9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9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9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38</Words>
  <Application>Microsoft Office PowerPoint</Application>
  <PresentationFormat>Широкоэкранный</PresentationFormat>
  <Paragraphs>12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Gabriola</vt:lpstr>
      <vt:lpstr>NK163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3</cp:revision>
  <dcterms:created xsi:type="dcterms:W3CDTF">2026-05-21T07:16:21Z</dcterms:created>
  <dcterms:modified xsi:type="dcterms:W3CDTF">2026-05-23T17:56:09Z</dcterms:modified>
</cp:coreProperties>
</file>