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6E558C-CEE3-BE40-7E41-D5604FC3CD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D88D1B-E49D-684E-61DD-116B5CF0C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AF86D1-2D93-5A4B-67EA-1B2D25D5A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30AB-D4B6-419D-B9F9-D2B8909EE89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F609F6-A1B7-BA87-03EF-6E96BA385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03FF42-82AB-112D-DA70-61295FCB3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689D-64F2-47A0-8053-DECBB865C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526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337CF-B366-66D9-8B8A-8B7CCDC79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06C2C5-EC1D-49D2-B134-13854C066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41AF0F-1EB4-167C-0C59-30C55C3C7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30AB-D4B6-419D-B9F9-D2B8909EE89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729ADD-A4A1-4300-DD90-91BBE1521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7F8832-FB53-26AB-712E-054F4305F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689D-64F2-47A0-8053-DECBB865C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667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662518-F5AB-A1BA-359F-240298DC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82A8CF-78FF-0981-7362-F1E80BD1C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1F4112-D8EA-98E9-C322-AD1BA8085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30AB-D4B6-419D-B9F9-D2B8909EE89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E25715-EC9A-FCC7-40BD-9A6C74A4E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EFA0D1-3469-0571-B744-251A531F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689D-64F2-47A0-8053-DECBB865C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46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7B9E27-C947-3BFF-F6B1-F1D323699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776A23-5AF5-CCA6-6E99-CDA042401C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FD041D-A516-C0C0-5101-E9507C177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A7CBBE-4CDD-71C7-D45A-904E7236A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30AB-D4B6-419D-B9F9-D2B8909EE89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FAA55E-BE6C-F48D-6198-783ACE6B6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B49137-BC68-2464-3EE8-4AB491BFA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689D-64F2-47A0-8053-DECBB865C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954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9A35FA-571F-00B4-2EB4-0FD5E3BEA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E79CE5-67AA-6536-07EB-FFB0E04E8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A5EC911-A81C-DB0D-EDE9-3EE7E29EAA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F09BCF2-6CF6-2132-F6C0-8C382673E9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043D0C-C97A-9C0E-565D-C7C521A723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4538D11-2688-F117-A011-1F7F4B2DB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30AB-D4B6-419D-B9F9-D2B8909EE89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2E2FAE-C940-991B-9DD9-5B33C6B0B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8CAF493-5F7D-D0F1-8863-6CE674518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689D-64F2-47A0-8053-DECBB865C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479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203985-7A29-AB3C-337B-72DF4DA37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24C23E-715B-2A09-FB00-4516834A4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30AB-D4B6-419D-B9F9-D2B8909EE89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5791A26-C5CA-1409-6FC9-57E0A5680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067E1A-92E7-78EB-C0D3-4C2A196D6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689D-64F2-47A0-8053-DECBB865C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325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A1640C5-EA52-6C25-FBA2-FD296BA7D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30AB-D4B6-419D-B9F9-D2B8909EE89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CC4B11B-DDEE-96E6-4CBB-62340BDD1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FA88513-A79F-E328-EB90-73CD4620F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689D-64F2-47A0-8053-DECBB865C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382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DBA868-AE35-3B99-3B1C-D5E0178FB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8A3BCA-8763-CC84-B281-B3EB4EEF7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68C5E8-02FB-69DB-D80A-409A65D2F4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4F71D8-4061-C8D3-18F3-F402E75CF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30AB-D4B6-419D-B9F9-D2B8909EE89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CD809B-8FB9-25B0-850D-410C51213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9BE60E-A841-7588-AFEA-DCA82519C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689D-64F2-47A0-8053-DECBB865C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595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914878-E151-5BBA-31F6-3B8ABBD72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EBECE8A-5DC8-6B78-1448-C710AD0B3D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04CD5F-A895-BD4F-4D97-1D03C4AE0B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854EAB-B746-F886-379E-327F84F98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30AB-D4B6-419D-B9F9-D2B8909EE89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BD0AD6-ECD5-B345-AC7A-313885E41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F6B9E3-C13B-BAEA-D590-489402D55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689D-64F2-47A0-8053-DECBB865C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009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C6EE0-9BA9-5FD7-70D1-97BB264BD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FB2F88-9E02-9EED-9D11-78226D8C3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EF1D6A-EEB7-A174-3D44-F2E175E64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30AB-D4B6-419D-B9F9-D2B8909EE89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72156A-10D4-DBD2-7D3F-E0D1CF921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33B961-C28D-DE36-C5AF-B55C97271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689D-64F2-47A0-8053-DECBB865C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55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0331210-9326-113C-6FC8-EE12E27AD8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C71482-DA4A-E584-9953-B7D8BC16C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1E4FBF-0F17-0297-D2EB-6ED007133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130AB-D4B6-419D-B9F9-D2B8909EE89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5B8740-7763-756C-8D10-F26EBE0CC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899E06-B8BC-5894-2A87-DF15EAEAB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E689D-64F2-47A0-8053-DECBB865C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46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B468B0-0107-7CFC-BBE3-CA64B7EFD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94E1A0-8479-6420-D4EC-8E0529B02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302D04-934B-4F55-A0F0-5296C6616A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2130AB-D4B6-419D-B9F9-D2B8909EE89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201EF5-8EB5-8E1F-C00C-7610D0769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EFB0AA-B22F-336C-FA43-02BBF6D5D1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7E689D-64F2-47A0-8053-DECBB865C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636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BA7183-B7DA-8578-D1FB-ADEA2226A6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3716" y="1087924"/>
            <a:ext cx="1365201" cy="1365201"/>
          </a:xfrm>
          <a:prstGeom prst="rect">
            <a:avLst/>
          </a:prstGeom>
          <a:effectLst>
            <a:glow rad="101600">
              <a:srgbClr val="FF0000">
                <a:alpha val="4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41402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164119-5D0A-8672-480E-CB8A00FF2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799" y="-79237"/>
            <a:ext cx="1365201" cy="1365201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25EBAAD6-6C17-1A22-EAB9-DB1E04F3B2FC}"/>
              </a:ext>
            </a:extLst>
          </p:cNvPr>
          <p:cNvGrpSpPr/>
          <p:nvPr/>
        </p:nvGrpSpPr>
        <p:grpSpPr>
          <a:xfrm>
            <a:off x="-223364" y="-293166"/>
            <a:ext cx="7838711" cy="5678249"/>
            <a:chOff x="4654103" y="154844"/>
            <a:chExt cx="5453158" cy="3381742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35E2BFF8-0A68-5922-56B6-11A5936FFFD8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6" name="Группа 5">
                <a:extLst>
                  <a:ext uri="{FF2B5EF4-FFF2-40B4-BE49-F238E27FC236}">
                    <a16:creationId xmlns:a16="http://schemas.microsoft.com/office/drawing/2014/main" id="{0A9983FC-68AA-C982-775D-B726F61541D2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9" name="Рисунок 8">
                  <a:extLst>
                    <a:ext uri="{FF2B5EF4-FFF2-40B4-BE49-F238E27FC236}">
                      <a16:creationId xmlns:a16="http://schemas.microsoft.com/office/drawing/2014/main" id="{C348D7ED-8E41-C750-F3A7-147F416030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artisticChalkSketch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 flipH="1"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67FA8B5-AF62-098C-2FE3-05797896BD68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FB82274-9BE6-D1FE-CA8D-690F5FDD8C8A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DBB939-1372-32E0-0EBB-330557AA0CB2}"/>
                </a:ext>
              </a:extLst>
            </p:cNvPr>
            <p:cNvSpPr txBox="1"/>
            <p:nvPr/>
          </p:nvSpPr>
          <p:spPr>
            <a:xfrm>
              <a:off x="5926254" y="770857"/>
              <a:ext cx="3138610" cy="27657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  <a:latin typeface="Gabriola" panose="04040605051002020D02" pitchFamily="82" charset="0"/>
                </a:rPr>
                <a:t>Ну что, малыши… </a:t>
              </a:r>
              <a:r>
                <a:rPr lang="ru-RU" sz="2800" b="1" i="1" dirty="0">
                  <a:solidFill>
                    <a:srgbClr val="FF0000"/>
                  </a:solidFill>
                  <a:latin typeface="Gabriola" panose="04040605051002020D02" pitchFamily="82" charset="0"/>
                </a:rPr>
                <a:t>Думали, я опять пришёл ворчать?</a:t>
              </a:r>
              <a:r>
                <a:rPr lang="ru-RU" sz="2800" b="1" dirty="0">
                  <a:solidFill>
                    <a:srgbClr val="FF0000"/>
                  </a:solidFill>
                  <a:latin typeface="Gabriola" panose="04040605051002020D02" pitchFamily="82" charset="0"/>
                </a:rPr>
                <a:t> Ха!</a:t>
              </a:r>
              <a:br>
                <a:rPr lang="ru-RU" sz="2800" b="1" dirty="0">
                  <a:solidFill>
                    <a:srgbClr val="FF0000"/>
                  </a:solidFill>
                  <a:latin typeface="Gabriola" panose="04040605051002020D02" pitchFamily="82" charset="0"/>
                </a:rPr>
              </a:br>
              <a:r>
                <a:rPr lang="ru-RU" sz="2800" b="1" dirty="0">
                  <a:solidFill>
                    <a:srgbClr val="FF0000"/>
                  </a:solidFill>
                  <a:latin typeface="Gabriola" panose="04040605051002020D02" pitchFamily="82" charset="0"/>
                </a:rPr>
                <a:t>Сегодня я решил стать добрее на один снежный день…</a:t>
              </a:r>
              <a:br>
                <a:rPr lang="ru-RU" sz="2800" b="1" dirty="0">
                  <a:solidFill>
                    <a:srgbClr val="FF0000"/>
                  </a:solidFill>
                  <a:latin typeface="Gabriola" panose="04040605051002020D02" pitchFamily="82" charset="0"/>
                </a:rPr>
              </a:br>
              <a:r>
                <a:rPr lang="ru-RU" sz="2800" b="1" dirty="0">
                  <a:solidFill>
                    <a:srgbClr val="FF0000"/>
                  </a:solidFill>
                  <a:latin typeface="Gabriola" panose="04040605051002020D02" pitchFamily="82" charset="0"/>
                </a:rPr>
                <a:t>и помочь вам потренировать речь!</a:t>
              </a:r>
            </a:p>
            <a:p>
              <a:pPr algn="ctr"/>
              <a:r>
                <a:rPr lang="ru-RU" sz="2800" b="1" dirty="0">
                  <a:solidFill>
                    <a:srgbClr val="FF0000"/>
                  </a:solidFill>
                  <a:latin typeface="Gabriola" panose="04040605051002020D02" pitchFamily="82" charset="0"/>
                </a:rPr>
                <a:t>Готовы разминать язычок так, чтобы даже у меня поднялось настроение?</a:t>
              </a:r>
              <a:br>
                <a:rPr lang="ru-RU" sz="2800" b="1" dirty="0">
                  <a:solidFill>
                    <a:srgbClr val="FF0000"/>
                  </a:solidFill>
                  <a:latin typeface="Gabriola" panose="04040605051002020D02" pitchFamily="82" charset="0"/>
                </a:rPr>
              </a:br>
              <a:endParaRPr lang="ru-RU" sz="2800" b="1" dirty="0">
                <a:solidFill>
                  <a:srgbClr val="FF0000"/>
                </a:solidFill>
                <a:latin typeface="Gabriola" panose="04040605051002020D02" pitchFamily="82" charset="0"/>
              </a:endParaRPr>
            </a:p>
            <a:p>
              <a:pPr algn="ctr"/>
              <a:endPara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endParaRPr>
            </a:p>
          </p:txBody>
        </p:sp>
      </p:grpSp>
      <p:pic>
        <p:nvPicPr>
          <p:cNvPr id="7" name="Рисунок 6" descr="Изображение выглядит как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A45E87E-33F9-E30B-DE97-50FFE96841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66741" y="-207951"/>
            <a:ext cx="5819121" cy="727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0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0BB3713-735B-BF02-8C31-2D8578218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799" y="-79237"/>
            <a:ext cx="1365201" cy="1365201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D61DB0C4-7952-A007-AD21-9ADD0AEFDECF}"/>
              </a:ext>
            </a:extLst>
          </p:cNvPr>
          <p:cNvGrpSpPr/>
          <p:nvPr/>
        </p:nvGrpSpPr>
        <p:grpSpPr>
          <a:xfrm>
            <a:off x="140185" y="753855"/>
            <a:ext cx="2586147" cy="2586147"/>
            <a:chOff x="140185" y="753855"/>
            <a:chExt cx="2586147" cy="2586147"/>
          </a:xfrm>
        </p:grpSpPr>
        <p:pic>
          <p:nvPicPr>
            <p:cNvPr id="4" name="Рисунок 3" descr="Изображение выглядит как красн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554C399-CF63-C485-3FD0-084962AD3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85" y="753855"/>
              <a:ext cx="2586147" cy="2586147"/>
            </a:xfrm>
            <a:prstGeom prst="rect">
              <a:avLst/>
            </a:prstGeom>
          </p:spPr>
        </p:pic>
        <p:pic>
          <p:nvPicPr>
            <p:cNvPr id="6" name="Рисунок 5" descr="Изображение выглядит как лестница, стул, штатив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0CC8FF1-30F9-EEB6-099A-4496CC68B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371" y="907420"/>
              <a:ext cx="2133889" cy="2133889"/>
            </a:xfrm>
            <a:prstGeom prst="rect">
              <a:avLst/>
            </a:prstGeom>
          </p:spPr>
        </p:pic>
      </p:grpSp>
      <p:pic>
        <p:nvPicPr>
          <p:cNvPr id="9" name="Рисунок 8" descr="Изображение выглядит как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1C03F68-C615-5DF0-0F93-1D3EF5ECF9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84" y="753854"/>
            <a:ext cx="2586147" cy="2586147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3550A38-422D-841B-68E6-260E00279347}"/>
              </a:ext>
            </a:extLst>
          </p:cNvPr>
          <p:cNvGrpSpPr/>
          <p:nvPr/>
        </p:nvGrpSpPr>
        <p:grpSpPr>
          <a:xfrm>
            <a:off x="2956677" y="697503"/>
            <a:ext cx="2586147" cy="2642499"/>
            <a:chOff x="140185" y="697503"/>
            <a:chExt cx="2586147" cy="2642499"/>
          </a:xfrm>
        </p:grpSpPr>
        <p:pic>
          <p:nvPicPr>
            <p:cNvPr id="11" name="Рисунок 10" descr="Изображение выглядит как красн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A955036-B449-253D-50C1-0456B2CD2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85" y="753855"/>
              <a:ext cx="2586147" cy="2586147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C7D990E5-9710-84DE-C5DC-6F7434E9B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42939">
              <a:off x="619726" y="697503"/>
              <a:ext cx="1627062" cy="2440594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0DA7E4D-55A3-58D3-C314-BDB59668C705}"/>
              </a:ext>
            </a:extLst>
          </p:cNvPr>
          <p:cNvGrpSpPr/>
          <p:nvPr/>
        </p:nvGrpSpPr>
        <p:grpSpPr>
          <a:xfrm>
            <a:off x="5702457" y="810206"/>
            <a:ext cx="2586147" cy="2586147"/>
            <a:chOff x="140185" y="753855"/>
            <a:chExt cx="2586147" cy="2586147"/>
          </a:xfrm>
        </p:grpSpPr>
        <p:pic>
          <p:nvPicPr>
            <p:cNvPr id="14" name="Рисунок 13" descr="Изображение выглядит как красн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79ABD3F2-E4F2-B9F5-B1C4-22DF83DCD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85" y="753855"/>
              <a:ext cx="2586147" cy="2586147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61C7E37-C01E-2523-137C-88F37AEB7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75568" y="826631"/>
              <a:ext cx="1627062" cy="2440593"/>
            </a:xfrm>
            <a:prstGeom prst="rect">
              <a:avLst/>
            </a:prstGeom>
          </p:spPr>
        </p:pic>
      </p:grpSp>
      <p:pic>
        <p:nvPicPr>
          <p:cNvPr id="16" name="Рисунок 15" descr="Изображение выглядит как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D6F5F1E-E7AE-FE53-C638-DB0FDC7A3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609" y="775603"/>
            <a:ext cx="2586147" cy="2586147"/>
          </a:xfrm>
          <a:prstGeom prst="rect">
            <a:avLst/>
          </a:prstGeom>
        </p:spPr>
      </p:pic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AC48C51-5420-8B8A-83EB-E93FE99FBE93}"/>
              </a:ext>
            </a:extLst>
          </p:cNvPr>
          <p:cNvGrpSpPr/>
          <p:nvPr/>
        </p:nvGrpSpPr>
        <p:grpSpPr>
          <a:xfrm>
            <a:off x="8535235" y="632564"/>
            <a:ext cx="2586147" cy="2828726"/>
            <a:chOff x="140185" y="543566"/>
            <a:chExt cx="2586147" cy="2828726"/>
          </a:xfrm>
        </p:grpSpPr>
        <p:pic>
          <p:nvPicPr>
            <p:cNvPr id="18" name="Рисунок 17" descr="Изображение выглядит как красн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31AFAEF-3B35-FEB2-ECD0-084FFB9BE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85" y="753855"/>
              <a:ext cx="2586147" cy="2586147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E61D4647-07FF-827F-8F9D-533873C70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0349" y="543566"/>
              <a:ext cx="1885817" cy="2828726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4277A21-9CAE-9E93-EFE3-46769EB7C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581" y="810204"/>
            <a:ext cx="2586147" cy="2586147"/>
          </a:xfrm>
          <a:prstGeom prst="rect">
            <a:avLst/>
          </a:prstGeom>
        </p:spPr>
      </p:pic>
      <p:pic>
        <p:nvPicPr>
          <p:cNvPr id="21" name="Рисунок 20" descr="Изображение выглядит как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832814B-BF5A-90C6-56BA-6DC689632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359" y="875143"/>
            <a:ext cx="2586147" cy="2586147"/>
          </a:xfrm>
          <a:prstGeom prst="rect">
            <a:avLst/>
          </a:prstGeom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C328615-04CF-56C2-C562-5DE36B37D315}"/>
              </a:ext>
            </a:extLst>
          </p:cNvPr>
          <p:cNvGrpSpPr/>
          <p:nvPr/>
        </p:nvGrpSpPr>
        <p:grpSpPr>
          <a:xfrm>
            <a:off x="76781" y="3989739"/>
            <a:ext cx="2947372" cy="2586147"/>
            <a:chOff x="76782" y="753855"/>
            <a:chExt cx="2947372" cy="2586147"/>
          </a:xfrm>
        </p:grpSpPr>
        <p:pic>
          <p:nvPicPr>
            <p:cNvPr id="23" name="Рисунок 22" descr="Изображение выглядит как красн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271B6AE-A3CA-35C4-5394-776966AA6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85" y="753855"/>
              <a:ext cx="2586147" cy="2586147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DAA28E57-4EBF-4C64-9860-B2703AE75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782" y="959188"/>
              <a:ext cx="2947372" cy="1964914"/>
            </a:xfrm>
            <a:prstGeom prst="rect">
              <a:avLst/>
            </a:prstGeom>
          </p:spPr>
        </p:pic>
      </p:grpSp>
      <p:pic>
        <p:nvPicPr>
          <p:cNvPr id="25" name="Рисунок 24" descr="Изображение выглядит как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E08F15-C9B8-F9D9-FD42-8A8DDEAEE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38" y="4001661"/>
            <a:ext cx="2586147" cy="2586147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B5159936-43F7-C7AB-3F00-DAD3ECC31CD9}"/>
              </a:ext>
            </a:extLst>
          </p:cNvPr>
          <p:cNvGrpSpPr/>
          <p:nvPr/>
        </p:nvGrpSpPr>
        <p:grpSpPr>
          <a:xfrm>
            <a:off x="2956677" y="3989738"/>
            <a:ext cx="3046254" cy="2586147"/>
            <a:chOff x="76782" y="753855"/>
            <a:chExt cx="3046254" cy="2586147"/>
          </a:xfrm>
        </p:grpSpPr>
        <p:pic>
          <p:nvPicPr>
            <p:cNvPr id="27" name="Рисунок 26" descr="Изображение выглядит как красн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F66C091-F22E-DF3A-E015-0CC3D005D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85" y="753855"/>
              <a:ext cx="2586147" cy="2586147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B9C83489-F38D-70D8-2FEA-088B9BBCF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782" y="959189"/>
              <a:ext cx="3046254" cy="2030836"/>
            </a:xfrm>
            <a:prstGeom prst="rect">
              <a:avLst/>
            </a:prstGeom>
          </p:spPr>
        </p:pic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34B4877-7ED6-130F-A195-A8EABFCB9792}"/>
              </a:ext>
            </a:extLst>
          </p:cNvPr>
          <p:cNvGrpSpPr/>
          <p:nvPr/>
        </p:nvGrpSpPr>
        <p:grpSpPr>
          <a:xfrm>
            <a:off x="5195914" y="3916959"/>
            <a:ext cx="3689485" cy="2658925"/>
            <a:chOff x="-312592" y="681077"/>
            <a:chExt cx="3689485" cy="2658925"/>
          </a:xfrm>
        </p:grpSpPr>
        <p:pic>
          <p:nvPicPr>
            <p:cNvPr id="30" name="Рисунок 29" descr="Изображение выглядит как красн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B1C8301-F468-C5E8-E497-E9C17AF43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85" y="753855"/>
              <a:ext cx="2586147" cy="2586147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F5D6110C-A0AA-70F9-3B3B-834DC651F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312592" y="681077"/>
              <a:ext cx="3689485" cy="2459656"/>
            </a:xfrm>
            <a:prstGeom prst="rect">
              <a:avLst/>
            </a:prstGeom>
          </p:spPr>
        </p:pic>
      </p:grpSp>
      <p:pic>
        <p:nvPicPr>
          <p:cNvPr id="32" name="Рисунок 31" descr="Изображение выглядит как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ACBBF6B-06E1-A6A6-A85A-4644FDCE6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080" y="4001661"/>
            <a:ext cx="2586147" cy="2586147"/>
          </a:xfrm>
          <a:prstGeom prst="rect">
            <a:avLst/>
          </a:prstGeom>
        </p:spPr>
      </p:pic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A86AC316-C6A3-178D-1342-586EDA0994F2}"/>
              </a:ext>
            </a:extLst>
          </p:cNvPr>
          <p:cNvGrpSpPr/>
          <p:nvPr/>
        </p:nvGrpSpPr>
        <p:grpSpPr>
          <a:xfrm>
            <a:off x="7864902" y="3586480"/>
            <a:ext cx="4027581" cy="3074106"/>
            <a:chOff x="-523500" y="265896"/>
            <a:chExt cx="4027581" cy="3074106"/>
          </a:xfrm>
        </p:grpSpPr>
        <p:pic>
          <p:nvPicPr>
            <p:cNvPr id="34" name="Рисунок 33" descr="Изображение выглядит как красн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5B066F1-D371-1E36-25F5-9232D6713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85" y="753855"/>
              <a:ext cx="2586147" cy="2586147"/>
            </a:xfrm>
            <a:prstGeom prst="rect">
              <a:avLst/>
            </a:prstGeom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2F866526-3960-4909-5DAF-867852DDE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523500" y="265896"/>
              <a:ext cx="4027581" cy="2685054"/>
            </a:xfrm>
            <a:prstGeom prst="rect">
              <a:avLst/>
            </a:prstGeom>
          </p:spPr>
        </p:pic>
      </p:grpSp>
      <p:pic>
        <p:nvPicPr>
          <p:cNvPr id="36" name="Рисунок 35" descr="Изображение выглядит как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687F768-CB7E-5477-CAFA-FC425D955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690" y="3977095"/>
            <a:ext cx="2586147" cy="2586147"/>
          </a:xfrm>
          <a:prstGeom prst="rect">
            <a:avLst/>
          </a:prstGeom>
        </p:spPr>
      </p:pic>
      <p:pic>
        <p:nvPicPr>
          <p:cNvPr id="37" name="Рисунок 36" descr="Изображение выглядит как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937509-1DD0-2FF2-8B62-37E3C59E4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359" y="4074438"/>
            <a:ext cx="2586147" cy="258614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F9D4C7B-7D14-4B96-FF52-4F1C6F2201A1}"/>
              </a:ext>
            </a:extLst>
          </p:cNvPr>
          <p:cNvSpPr txBox="1"/>
          <p:nvPr/>
        </p:nvSpPr>
        <p:spPr>
          <a:xfrm>
            <a:off x="4113704" y="105065"/>
            <a:ext cx="4027581" cy="646331"/>
          </a:xfrm>
          <a:prstGeom prst="rect">
            <a:avLst/>
          </a:prstGeom>
          <a:noFill/>
          <a:effectLst>
            <a:glow rad="101600">
              <a:srgbClr val="FF0000">
                <a:alpha val="60000"/>
              </a:srgb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Открой леденец</a:t>
            </a:r>
          </a:p>
        </p:txBody>
      </p:sp>
    </p:spTree>
    <p:extLst>
      <p:ext uri="{BB962C8B-B14F-4D97-AF65-F5344CB8AC3E}">
        <p14:creationId xmlns:p14="http://schemas.microsoft.com/office/powerpoint/2010/main" val="265721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0BB3713-735B-BF02-8C31-2D8578218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799" y="-79237"/>
            <a:ext cx="1365201" cy="1365201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3" name="Рисунок 2" descr="Изображение выглядит как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6EF7C54-BF2B-8316-5475-27A534242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69459" y="-207951"/>
            <a:ext cx="5819121" cy="72739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199502-2A77-373A-712A-48422DB032AC}"/>
              </a:ext>
            </a:extLst>
          </p:cNvPr>
          <p:cNvSpPr txBox="1"/>
          <p:nvPr/>
        </p:nvSpPr>
        <p:spPr>
          <a:xfrm>
            <a:off x="845691" y="2087065"/>
            <a:ext cx="70406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k Free" panose="03080402000500000000" pitchFamily="66" charset="0"/>
              </a:rPr>
              <a:t>Отлично справились!</a:t>
            </a:r>
          </a:p>
        </p:txBody>
      </p:sp>
      <p:pic>
        <p:nvPicPr>
          <p:cNvPr id="6" name="Рисунок 5" descr="Изображение выглядит как темнота, снимок экрана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1954C88-4CC9-0769-8A52-3FF92FC59A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344" y="1285964"/>
            <a:ext cx="3810000" cy="3810000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мнота, снимок экрана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88F25C8-5F9F-2BD5-ED2E-06F7234977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409" y="1438364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6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50</Words>
  <Application>Microsoft Office PowerPoint</Application>
  <PresentationFormat>Широкоэкранный</PresentationFormat>
  <Paragraphs>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Comic Sans MS</vt:lpstr>
      <vt:lpstr>Gabriola</vt:lpstr>
      <vt:lpstr>Ink Free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2025-12-11T15:19:09Z</dcterms:created>
  <dcterms:modified xsi:type="dcterms:W3CDTF">2025-12-12T10:50:54Z</dcterms:modified>
</cp:coreProperties>
</file>