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A6CF9-F827-C050-82F6-DADD789AB2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70D4EC-E6F9-A69F-E2DF-50E3B0968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38A379-B7C9-B731-1FCD-36008B975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FCBE28-2622-FB16-F184-C266AEF2B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320420-BFE8-C912-F9F1-B141A0655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570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F28B0-11D3-95F4-90F6-9FFAAF230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24ED3A-D5DF-8CCD-BE11-3F5270940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F521B4-575A-6C74-CB46-1FF333F3E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06279D-75DF-FF2C-6B2A-E7FC6DC13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D4A79-5E9D-44D9-01ED-4E3C5088D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02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93886-7ED1-58C6-B689-F36654D1A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14C9D4-FAD3-2C56-5927-308D4FB5E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AC0281-55AD-F62B-7798-973E4E87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8B5858-08E6-C2E0-8A93-14E0D8FCF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FE9082-7F49-A34F-AB64-065A32AC8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05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45152-E9FC-90A8-9F3A-81FA149FE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A8686E-6732-42F2-98F7-05F9221E00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29C29F6-87FB-8E03-C83A-0D3E86152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7FD2B3-5A19-925E-386C-D1C18B221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628685-FC38-F6A6-8283-BEC8172D3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31DCAF-7862-CAA4-1582-FE3131E0A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479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6216D-EEB9-6FA4-AC25-F5D590F90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F1927A-C54A-79D1-12EE-1C14C891D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34E6D2-CBEE-890F-7853-EEA24E04C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F48817C-686D-AAC6-9FB0-032C070D5A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2AEC62-358F-ABF5-EB4C-34AC616FE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20A17FA-B71A-8CC1-CF35-27154BAC7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4DAAD32-2ECE-9E1D-D613-20FDAC4E2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09FBA7B-82AA-8E77-E081-D2A7B0BC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26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290FC-9BFC-E492-EF3F-6B0C3FE93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A045FEB-7585-F8C8-40A3-1DE4DCF3A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C1BD168-2DDB-DB8C-26CF-26C8AA129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36C026-BFFC-9F76-F3CF-F269B558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81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608BDB9-7E4E-C44A-C153-96F1568D1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9A83FFB-57E6-8DAD-1A19-D42149F95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21DA14-F95F-8CD9-766D-D0D4CD062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017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1EC92F-8E1C-97A3-FEAE-1701E8273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E1538C-DE52-7785-8AB7-E4402D71E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2BB7B6-FDEA-18AE-2261-844915110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DFC6F5-8643-667A-A0D3-63868E06E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32959F-0E10-3C23-1EC2-BEF8F23C4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CD0A70-6465-2621-6DD8-11169B802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973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3E55C-BCCC-4B57-E898-8AD273557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427B2E8-3899-0980-2D09-195DFA1F91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CB33362-FAF9-C996-622A-B520DE91EF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069DB8-0C6A-C2FA-E28B-E3415E35D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53FF90-A33D-1132-87D2-EAA228B2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8518E8-E376-551E-A1FB-C48605589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84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621EFC-C294-E44A-8E90-80BA031F2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3EAA45-E026-284E-325F-B9B0D0954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B2C4F1-2474-E136-79B2-B0EEE0037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1B351C-F4C0-CACD-DA51-8FA48BB49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E069C3-9F47-11FF-060E-9F989B560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83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DC2A976-6D59-3E16-FF58-4F6508FED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8EC1882-B3AA-9D39-DB3B-A92B2F885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D1DD08-B7F9-17B4-09AF-0F9552F8E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6DFC0C-5FE7-7D0C-44A8-E8987C229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C66665-8BEB-C43B-B008-C0ED4968A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69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A4183-4762-F503-6355-4CC563DCD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E83B0D-8367-D584-B5EC-D890BA1DB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6F24FF-C120-E757-1448-AA66ADD471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17DC14-4A82-4448-BAEA-B5C0C64DD888}" type="datetimeFigureOut">
              <a:rPr lang="ru-RU" smtClean="0"/>
              <a:t>01.02.2026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003834-B028-0DE9-BD1A-82D6320C7A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A97639-173E-8C32-E856-6D1C5D475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B9FAFF-8F2D-44E3-B03F-07647DE5B5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73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6dd8b665836515f8041ae204393e6c71">
            <a:hlinkClick r:id="" action="ppaction://media"/>
            <a:extLst>
              <a:ext uri="{FF2B5EF4-FFF2-40B4-BE49-F238E27FC236}">
                <a16:creationId xmlns:a16="http://schemas.microsoft.com/office/drawing/2014/main" id="{4B8F4366-4619-8FB8-28F8-BB41E7D709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4808" y="0"/>
            <a:ext cx="13535526" cy="6858000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845DFCD-F330-6339-F191-9F1E51156A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7128" y="-307710"/>
            <a:ext cx="1972475" cy="1972475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24871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Зуб, улыбка, язык, клы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371CB31-A684-5253-E116-D4202E3FF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" t="10618" r="51810" b="23531"/>
          <a:stretch/>
        </p:blipFill>
        <p:spPr>
          <a:xfrm>
            <a:off x="3298561" y="823202"/>
            <a:ext cx="5727729" cy="5710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312012-9634-D4C1-3904-066EF97FA83D}"/>
              </a:ext>
            </a:extLst>
          </p:cNvPr>
          <p:cNvSpPr txBox="1"/>
          <p:nvPr/>
        </p:nvSpPr>
        <p:spPr>
          <a:xfrm>
            <a:off x="3120128" y="115316"/>
            <a:ext cx="6344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temon " panose="02000506040000020004" pitchFamily="2" charset="0"/>
              </a:rPr>
              <a:t>Артикуляционная гимнастика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C7A9D61-8946-5C14-F189-EC58B9A8A640}"/>
              </a:ext>
            </a:extLst>
          </p:cNvPr>
          <p:cNvGrpSpPr/>
          <p:nvPr/>
        </p:nvGrpSpPr>
        <p:grpSpPr>
          <a:xfrm>
            <a:off x="1484447" y="-853266"/>
            <a:ext cx="9223106" cy="8564531"/>
            <a:chOff x="1634521" y="-851579"/>
            <a:chExt cx="9223106" cy="8564531"/>
          </a:xfrm>
        </p:grpSpPr>
        <p:pic>
          <p:nvPicPr>
            <p:cNvPr id="8" name="Рисунок 7" descr="Изображение выглядит как растение, зеленый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27F0455-B384-43C5-15AC-E4BF0269D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4521" y="-851579"/>
              <a:ext cx="7289606" cy="7289606"/>
            </a:xfrm>
            <a:prstGeom prst="rect">
              <a:avLst/>
            </a:prstGeom>
          </p:spPr>
        </p:pic>
        <p:pic>
          <p:nvPicPr>
            <p:cNvPr id="9" name="Рисунок 8" descr="Изображение выглядит как растение, зеленый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37DDB37-AD15-EB93-2095-DDE74B6A5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55183">
              <a:off x="3568021" y="423346"/>
              <a:ext cx="7289606" cy="7289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51263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Зуб, улыбка, язык, клы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77BFFD-28B3-F2B3-D072-149554319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6" t="8549" r="4086" b="22239"/>
          <a:stretch/>
        </p:blipFill>
        <p:spPr>
          <a:xfrm>
            <a:off x="3280672" y="605528"/>
            <a:ext cx="5306466" cy="5646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6E5A491-7ED6-C08E-1E61-61C348C3CC05}"/>
              </a:ext>
            </a:extLst>
          </p:cNvPr>
          <p:cNvGrpSpPr/>
          <p:nvPr/>
        </p:nvGrpSpPr>
        <p:grpSpPr>
          <a:xfrm>
            <a:off x="1322352" y="-853266"/>
            <a:ext cx="9223106" cy="8564531"/>
            <a:chOff x="1634521" y="-851579"/>
            <a:chExt cx="9223106" cy="8564531"/>
          </a:xfrm>
        </p:grpSpPr>
        <p:pic>
          <p:nvPicPr>
            <p:cNvPr id="4" name="Рисунок 3" descr="Изображение выглядит как растение, зеленый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0B9693E-69FD-9041-17B0-8B1CEB33A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4521" y="-851579"/>
              <a:ext cx="7289606" cy="7289606"/>
            </a:xfrm>
            <a:prstGeom prst="rect">
              <a:avLst/>
            </a:prstGeom>
          </p:spPr>
        </p:pic>
        <p:pic>
          <p:nvPicPr>
            <p:cNvPr id="5" name="Рисунок 4" descr="Изображение выглядит как растение, зеленый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35D7F05-AC67-7702-05F3-BCAAB14AB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55183">
              <a:off x="3568021" y="423346"/>
              <a:ext cx="7289606" cy="7289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4594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Зуб, орган, язык, крупный пл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AEAF69-CA69-DD40-A2F1-45359CE51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5" t="10483" r="14602" b="12774"/>
          <a:stretch/>
        </p:blipFill>
        <p:spPr>
          <a:xfrm>
            <a:off x="2484935" y="905678"/>
            <a:ext cx="7084854" cy="5289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138A055-8F30-11CA-0CC4-38A71C267C22}"/>
              </a:ext>
            </a:extLst>
          </p:cNvPr>
          <p:cNvGrpSpPr/>
          <p:nvPr/>
        </p:nvGrpSpPr>
        <p:grpSpPr>
          <a:xfrm>
            <a:off x="1634521" y="-851579"/>
            <a:ext cx="9223106" cy="8564531"/>
            <a:chOff x="1634521" y="-851579"/>
            <a:chExt cx="9223106" cy="8564531"/>
          </a:xfrm>
        </p:grpSpPr>
        <p:pic>
          <p:nvPicPr>
            <p:cNvPr id="5" name="Рисунок 4" descr="Изображение выглядит как растение, зеленый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CC394B0-518C-D191-B927-5566CE8A0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4521" y="-851579"/>
              <a:ext cx="7289606" cy="7289606"/>
            </a:xfrm>
            <a:prstGeom prst="rect">
              <a:avLst/>
            </a:prstGeom>
          </p:spPr>
        </p:pic>
        <p:pic>
          <p:nvPicPr>
            <p:cNvPr id="6" name="Рисунок 5" descr="Изображение выглядит как растение, зеленый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A1A80E7-C760-0A8B-C546-744AE70F0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55183">
              <a:off x="3568021" y="423346"/>
              <a:ext cx="7289606" cy="7289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44301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кожа, розовый, орган, крупный пл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6718BA-A1E5-36A8-2FE7-A3C414C39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2" t="11704" r="15145" b="15827"/>
          <a:stretch/>
        </p:blipFill>
        <p:spPr>
          <a:xfrm>
            <a:off x="2606505" y="794466"/>
            <a:ext cx="6978989" cy="4969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574FE17-CFC9-66B9-BE39-40D1FF98141E}"/>
              </a:ext>
            </a:extLst>
          </p:cNvPr>
          <p:cNvGrpSpPr/>
          <p:nvPr/>
        </p:nvGrpSpPr>
        <p:grpSpPr>
          <a:xfrm>
            <a:off x="1590038" y="-869972"/>
            <a:ext cx="9259391" cy="8403989"/>
            <a:chOff x="1590979" y="-574922"/>
            <a:chExt cx="9259391" cy="8403989"/>
          </a:xfrm>
        </p:grpSpPr>
        <p:pic>
          <p:nvPicPr>
            <p:cNvPr id="5" name="Рисунок 4" descr="Изображение выглядит как растение, зеленый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B305301-0B6A-FF4B-8E93-6704D74B9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0979" y="-574922"/>
              <a:ext cx="7289606" cy="7289606"/>
            </a:xfrm>
            <a:prstGeom prst="rect">
              <a:avLst/>
            </a:prstGeom>
          </p:spPr>
        </p:pic>
        <p:pic>
          <p:nvPicPr>
            <p:cNvPr id="6" name="Рисунок 5" descr="Изображение выглядит как растение, зеленый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EB2D1C9-62F2-FFE4-BBE7-6818F6E23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55183">
              <a:off x="3560764" y="539461"/>
              <a:ext cx="7289606" cy="7289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08626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Зуб, язык, орган, зуб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B97B909-0521-B79B-0CE6-018BA95B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9" t="11399" r="15078" b="13181"/>
          <a:stretch/>
        </p:blipFill>
        <p:spPr>
          <a:xfrm>
            <a:off x="2473300" y="1012121"/>
            <a:ext cx="7245399" cy="5172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850E187-89AD-BE25-B263-287A4A5DAD62}"/>
              </a:ext>
            </a:extLst>
          </p:cNvPr>
          <p:cNvGrpSpPr/>
          <p:nvPr/>
        </p:nvGrpSpPr>
        <p:grpSpPr>
          <a:xfrm>
            <a:off x="1597018" y="-772995"/>
            <a:ext cx="9259391" cy="8403989"/>
            <a:chOff x="1590979" y="-574922"/>
            <a:chExt cx="9259391" cy="8403989"/>
          </a:xfrm>
        </p:grpSpPr>
        <p:pic>
          <p:nvPicPr>
            <p:cNvPr id="5" name="Рисунок 4" descr="Изображение выглядит как растение, зеленый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FC68B06-90DC-1422-65CA-8E23DF9D7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0979" y="-574922"/>
              <a:ext cx="7289606" cy="7289606"/>
            </a:xfrm>
            <a:prstGeom prst="rect">
              <a:avLst/>
            </a:prstGeom>
          </p:spPr>
        </p:pic>
        <p:pic>
          <p:nvPicPr>
            <p:cNvPr id="6" name="Рисунок 5" descr="Изображение выглядит как растение, зеленый, лис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FBE0108-41F8-3F57-20D9-40684DD97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55183">
              <a:off x="3560764" y="539461"/>
              <a:ext cx="7289606" cy="7289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53576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ночь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8874983-F8F8-23A0-0C05-41D67891A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046" y="-146877"/>
            <a:ext cx="8212731" cy="8212731"/>
          </a:xfrm>
          <a:prstGeom prst="rect">
            <a:avLst/>
          </a:prstGeom>
        </p:spPr>
      </p:pic>
      <p:pic>
        <p:nvPicPr>
          <p:cNvPr id="3" name="Рисунок 2" descr="Изображение выглядит как карамбола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83EB3E5-9AB8-0432-156F-BB201018B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94" y="642174"/>
            <a:ext cx="10287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652094-564C-6E69-8788-D157BBE212AC}"/>
              </a:ext>
            </a:extLst>
          </p:cNvPr>
          <p:cNvSpPr txBox="1"/>
          <p:nvPr/>
        </p:nvSpPr>
        <p:spPr>
          <a:xfrm>
            <a:off x="3238791" y="188464"/>
            <a:ext cx="5311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temon " panose="02000506040000020004" pitchFamily="2" charset="0"/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2970346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</Words>
  <Application>Microsoft Office PowerPoint</Application>
  <PresentationFormat>Широкоэкранный</PresentationFormat>
  <Paragraphs>2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Artemon 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2026-02-01T13:27:55Z</dcterms:created>
  <dcterms:modified xsi:type="dcterms:W3CDTF">2026-02-01T14:10:09Z</dcterms:modified>
</cp:coreProperties>
</file>