
<file path=[Content_Types].xml><?xml version="1.0" encoding="utf-8"?>
<Types xmlns="http://schemas.openxmlformats.org/package/2006/content-types">
  <Default Extension="gif" ContentType="image/gi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9" r:id="rId4"/>
    <p:sldId id="260" r:id="rId5"/>
    <p:sldId id="261" r:id="rId6"/>
    <p:sldId id="262" r:id="rId7"/>
    <p:sldId id="263" r:id="rId8"/>
    <p:sldId id="264" r:id="rId9"/>
    <p:sldId id="268" r:id="rId10"/>
    <p:sldId id="265" r:id="rId11"/>
    <p:sldId id="266" r:id="rId12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91" d="100"/>
          <a:sy n="91" d="100"/>
        </p:scale>
        <p:origin x="764" y="10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3CD10EAE-1AB0-C8BF-5BF2-87D1B0BCB1D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23A0BB54-388F-FE36-5EA4-AEF1CB9D5B01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09A3CDBD-EA8E-FE38-37E5-0B9F67F6FC6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EDEEC3-0129-497A-B522-CF717DFEFE20}" type="datetimeFigureOut">
              <a:rPr lang="ru-RU" smtClean="0"/>
              <a:t>04.12.2025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8DA46441-F269-7C19-0B06-6C96D24D5D7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528601F9-E11D-4EBC-70B2-0B41CE3CBAB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F17266-80F8-4C72-AE5D-A58C5E98EB2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4155591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810B3796-4AE6-138E-7A66-310CF47B134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826CD6DF-5832-93E0-A621-F9B0F5B984B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9063BC1D-A5B3-C4C5-E7B0-336473AFBD7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EDEEC3-0129-497A-B522-CF717DFEFE20}" type="datetimeFigureOut">
              <a:rPr lang="ru-RU" smtClean="0"/>
              <a:t>04.12.2025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EC138313-B1DD-8430-D9AF-D9E66B05F03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07561DDB-F920-7071-07C7-6F889E465F2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F17266-80F8-4C72-AE5D-A58C5E98EB2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1494909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A632D4E-E0C2-E361-30DE-A727840FFEA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C421CD9F-DA66-E620-B81F-4C6A42FB6BA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09E0E1D3-D401-E56F-D231-1C905910B84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EDEEC3-0129-497A-B522-CF717DFEFE20}" type="datetimeFigureOut">
              <a:rPr lang="ru-RU" smtClean="0"/>
              <a:t>04.12.2025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058A6BE8-7A96-E18E-76F1-787073BCFE7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60BD471F-BD01-7E0C-4612-854E47F6185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F17266-80F8-4C72-AE5D-A58C5E98EB2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9694138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C8269017-1185-B23D-4C9B-BE300B50BE3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A6BDE80D-3CAB-4C08-CB79-26284C529C45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E62AB501-39EA-CFB7-AA88-0BCBDEF8D21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66C0DC5F-FE59-FE9B-C885-C66C325FB9D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EDEEC3-0129-497A-B522-CF717DFEFE20}" type="datetimeFigureOut">
              <a:rPr lang="ru-RU" smtClean="0"/>
              <a:t>04.12.2025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9D3B034B-01B1-33DC-956B-E91BDF7E5ED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A3A7F709-6FC6-FDCA-7491-A5777CA2DC8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F17266-80F8-4C72-AE5D-A58C5E98EB2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7208449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6A507A49-10EB-0727-66BC-BA1B5CA284D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6B41242F-94B4-61A9-40CA-BEC92A57A23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FDC759A8-4C1F-6AC3-9566-892040B981C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>
            <a:extLst>
              <a:ext uri="{FF2B5EF4-FFF2-40B4-BE49-F238E27FC236}">
                <a16:creationId xmlns:a16="http://schemas.microsoft.com/office/drawing/2014/main" id="{561EF9C8-6458-38E0-3B74-D3641DD423AD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>
            <a:extLst>
              <a:ext uri="{FF2B5EF4-FFF2-40B4-BE49-F238E27FC236}">
                <a16:creationId xmlns:a16="http://schemas.microsoft.com/office/drawing/2014/main" id="{179E588A-901E-7315-90C1-3B5903CF2689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>
            <a:extLst>
              <a:ext uri="{FF2B5EF4-FFF2-40B4-BE49-F238E27FC236}">
                <a16:creationId xmlns:a16="http://schemas.microsoft.com/office/drawing/2014/main" id="{78EA6FE0-1D22-7CA8-54BE-92B111089FF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EDEEC3-0129-497A-B522-CF717DFEFE20}" type="datetimeFigureOut">
              <a:rPr lang="ru-RU" smtClean="0"/>
              <a:t>04.12.2025</a:t>
            </a:fld>
            <a:endParaRPr lang="ru-RU"/>
          </a:p>
        </p:txBody>
      </p:sp>
      <p:sp>
        <p:nvSpPr>
          <p:cNvPr id="8" name="Нижний колонтитул 7">
            <a:extLst>
              <a:ext uri="{FF2B5EF4-FFF2-40B4-BE49-F238E27FC236}">
                <a16:creationId xmlns:a16="http://schemas.microsoft.com/office/drawing/2014/main" id="{E1149750-48C8-1C67-EEE8-741045986BF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>
            <a:extLst>
              <a:ext uri="{FF2B5EF4-FFF2-40B4-BE49-F238E27FC236}">
                <a16:creationId xmlns:a16="http://schemas.microsoft.com/office/drawing/2014/main" id="{1C679A21-5FA6-9A3E-1CBE-E503A74A6B8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F17266-80F8-4C72-AE5D-A58C5E98EB2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9835560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EE4D1705-1C41-A746-D9E3-47E3A84BC42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>
            <a:extLst>
              <a:ext uri="{FF2B5EF4-FFF2-40B4-BE49-F238E27FC236}">
                <a16:creationId xmlns:a16="http://schemas.microsoft.com/office/drawing/2014/main" id="{A3F01B6E-7751-A0ED-BDB9-AFC5ECB99CE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EDEEC3-0129-497A-B522-CF717DFEFE20}" type="datetimeFigureOut">
              <a:rPr lang="ru-RU" smtClean="0"/>
              <a:t>04.12.2025</a:t>
            </a:fld>
            <a:endParaRPr lang="ru-RU"/>
          </a:p>
        </p:txBody>
      </p:sp>
      <p:sp>
        <p:nvSpPr>
          <p:cNvPr id="4" name="Нижний колонтитул 3">
            <a:extLst>
              <a:ext uri="{FF2B5EF4-FFF2-40B4-BE49-F238E27FC236}">
                <a16:creationId xmlns:a16="http://schemas.microsoft.com/office/drawing/2014/main" id="{B9CD8223-5CE9-C621-2EE9-5ED40103271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>
            <a:extLst>
              <a:ext uri="{FF2B5EF4-FFF2-40B4-BE49-F238E27FC236}">
                <a16:creationId xmlns:a16="http://schemas.microsoft.com/office/drawing/2014/main" id="{72E59F22-B191-8ED6-5ABC-6E22C688FFB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F17266-80F8-4C72-AE5D-A58C5E98EB2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4073151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>
            <a:extLst>
              <a:ext uri="{FF2B5EF4-FFF2-40B4-BE49-F238E27FC236}">
                <a16:creationId xmlns:a16="http://schemas.microsoft.com/office/drawing/2014/main" id="{EBB46490-3C01-09B0-6D6E-2F728CD5947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EDEEC3-0129-497A-B522-CF717DFEFE20}" type="datetimeFigureOut">
              <a:rPr lang="ru-RU" smtClean="0"/>
              <a:t>04.12.2025</a:t>
            </a:fld>
            <a:endParaRPr lang="ru-RU"/>
          </a:p>
        </p:txBody>
      </p:sp>
      <p:sp>
        <p:nvSpPr>
          <p:cNvPr id="3" name="Нижний колонтитул 2">
            <a:extLst>
              <a:ext uri="{FF2B5EF4-FFF2-40B4-BE49-F238E27FC236}">
                <a16:creationId xmlns:a16="http://schemas.microsoft.com/office/drawing/2014/main" id="{2A96C972-7C9D-1072-CEE9-6E56DB1C437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8B1E99EA-1B96-1754-271D-ADB16324B10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F17266-80F8-4C72-AE5D-A58C5E98EB2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4656300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9513ACD9-F026-C205-489F-4B4FF45643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3BB93F8D-E75F-15A1-D79E-E5A6905AAA7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23249CC3-C952-F9D2-2F12-41822C75B9C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3D27202C-E318-7A4D-CEB4-41EDF274AEC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EDEEC3-0129-497A-B522-CF717DFEFE20}" type="datetimeFigureOut">
              <a:rPr lang="ru-RU" smtClean="0"/>
              <a:t>04.12.2025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385654DA-079B-6849-ACC6-8A25FB81C01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6BCCF651-6A03-4EE9-D001-0A80D80D8FC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F17266-80F8-4C72-AE5D-A58C5E98EB2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4846888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13CA83F-967F-C059-D452-E6F9CEB557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>
            <a:extLst>
              <a:ext uri="{FF2B5EF4-FFF2-40B4-BE49-F238E27FC236}">
                <a16:creationId xmlns:a16="http://schemas.microsoft.com/office/drawing/2014/main" id="{DEC7C448-2E36-47D4-39F8-80119E6214CD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74257634-82B6-B11C-3518-72BD4012C5E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27FC38FB-A26E-0E1D-115A-CB8A9124258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EDEEC3-0129-497A-B522-CF717DFEFE20}" type="datetimeFigureOut">
              <a:rPr lang="ru-RU" smtClean="0"/>
              <a:t>04.12.2025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26DF151A-C51B-EF80-D1DC-65A6C41D209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5A04D070-4B27-88FD-2F45-1AABEA50EC1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F17266-80F8-4C72-AE5D-A58C5E98EB2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0217989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B9ED5D6-7356-FC67-09E6-D8C99E6E272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F6B4785A-6D33-EF2A-0938-D9A5D4E27A5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8B69CE60-7325-7AB1-088B-44CFE0E797E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EDEEC3-0129-497A-B522-CF717DFEFE20}" type="datetimeFigureOut">
              <a:rPr lang="ru-RU" smtClean="0"/>
              <a:t>04.12.2025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8885F468-34A1-2204-9E7E-5FB926FE683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757AC65B-D11F-B244-9ED6-29B3B0AA199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F17266-80F8-4C72-AE5D-A58C5E98EB2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0983509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>
            <a:extLst>
              <a:ext uri="{FF2B5EF4-FFF2-40B4-BE49-F238E27FC236}">
                <a16:creationId xmlns:a16="http://schemas.microsoft.com/office/drawing/2014/main" id="{16724069-F06E-B6F1-489B-023E2181EED5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F86546C8-0D00-34ED-D4DB-440E0790B2F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13844AE1-DB6A-75DE-530E-490CC85E26B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EDEEC3-0129-497A-B522-CF717DFEFE20}" type="datetimeFigureOut">
              <a:rPr lang="ru-RU" smtClean="0"/>
              <a:t>04.12.2025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59AE7F09-4525-EE37-B048-5070BD6321C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5B7D261D-0FF9-4698-A916-ACB3DBAABD8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F17266-80F8-4C72-AE5D-A58C5E98EB2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9194556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828200D1-F870-7A5F-D8E6-33D671113AD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76E0B77B-54CB-33D0-620F-E3B5AE66F99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9A58A479-7BA3-2709-1537-35864A356A26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7EEDEEC3-0129-497A-B522-CF717DFEFE20}" type="datetimeFigureOut">
              <a:rPr lang="ru-RU" smtClean="0"/>
              <a:t>04.12.2025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E7D3A5FD-D9FB-602E-D762-EF637F3CD16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A2EE0C10-D28D-44C0-7607-A6E62FA3D64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81F17266-80F8-4C72-AE5D-A58C5E98EB2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97038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.gif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.pn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png"/><Relationship Id="rId3" Type="http://schemas.openxmlformats.org/officeDocument/2006/relationships/image" Target="../media/image6.png"/><Relationship Id="rId7" Type="http://schemas.openxmlformats.org/officeDocument/2006/relationships/image" Target="../media/image10.pn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9.png"/><Relationship Id="rId5" Type="http://schemas.openxmlformats.org/officeDocument/2006/relationships/image" Target="../media/image8.png"/><Relationship Id="rId4" Type="http://schemas.openxmlformats.org/officeDocument/2006/relationships/image" Target="../media/image7.png"/></Relationships>
</file>

<file path=ppt/slides/_rels/slide4.xml.rels><?xml version="1.0" encoding="UTF-8" standalone="yes"?>
<Relationships xmlns="http://schemas.openxmlformats.org/package/2006/relationships"><Relationship Id="rId8" Type="http://schemas.microsoft.com/office/2007/relationships/hdphoto" Target="../media/hdphoto2.wdp"/><Relationship Id="rId13" Type="http://schemas.openxmlformats.org/officeDocument/2006/relationships/image" Target="../media/image19.png"/><Relationship Id="rId18" Type="http://schemas.openxmlformats.org/officeDocument/2006/relationships/image" Target="../media/image2.png"/><Relationship Id="rId3" Type="http://schemas.openxmlformats.org/officeDocument/2006/relationships/image" Target="../media/image12.png"/><Relationship Id="rId7" Type="http://schemas.openxmlformats.org/officeDocument/2006/relationships/image" Target="../media/image15.png"/><Relationship Id="rId12" Type="http://schemas.openxmlformats.org/officeDocument/2006/relationships/image" Target="../media/image18.png"/><Relationship Id="rId17" Type="http://schemas.microsoft.com/office/2007/relationships/hdphoto" Target="../media/hdphoto5.wdp"/><Relationship Id="rId2" Type="http://schemas.openxmlformats.org/officeDocument/2006/relationships/image" Target="../media/image1.jpg"/><Relationship Id="rId16" Type="http://schemas.openxmlformats.org/officeDocument/2006/relationships/image" Target="../media/image21.png"/><Relationship Id="rId20" Type="http://schemas.openxmlformats.org/officeDocument/2006/relationships/image" Target="../media/image5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4.png"/><Relationship Id="rId11" Type="http://schemas.microsoft.com/office/2007/relationships/hdphoto" Target="../media/hdphoto3.wdp"/><Relationship Id="rId5" Type="http://schemas.microsoft.com/office/2007/relationships/hdphoto" Target="../media/hdphoto1.wdp"/><Relationship Id="rId15" Type="http://schemas.openxmlformats.org/officeDocument/2006/relationships/image" Target="../media/image20.png"/><Relationship Id="rId10" Type="http://schemas.openxmlformats.org/officeDocument/2006/relationships/image" Target="../media/image17.png"/><Relationship Id="rId19" Type="http://schemas.openxmlformats.org/officeDocument/2006/relationships/image" Target="../media/image3.png"/><Relationship Id="rId4" Type="http://schemas.openxmlformats.org/officeDocument/2006/relationships/image" Target="../media/image13.png"/><Relationship Id="rId9" Type="http://schemas.openxmlformats.org/officeDocument/2006/relationships/image" Target="../media/image16.png"/><Relationship Id="rId14" Type="http://schemas.microsoft.com/office/2007/relationships/hdphoto" Target="../media/hdphoto4.wdp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 descr="Изображение выглядит как цветок, Красочность, искусство, Графика&#10;&#10;Контент, сгенерированный ИИ, может содержать ошибки.">
            <a:extLst>
              <a:ext uri="{FF2B5EF4-FFF2-40B4-BE49-F238E27FC236}">
                <a16:creationId xmlns:a16="http://schemas.microsoft.com/office/drawing/2014/main" id="{94F318C5-A8F6-2435-2CFF-F7DE04A520F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866863" y="-163551"/>
            <a:ext cx="1572322" cy="1572322"/>
          </a:xfrm>
          <a:prstGeom prst="rect">
            <a:avLst/>
          </a:prstGeom>
        </p:spPr>
      </p:pic>
      <p:pic>
        <p:nvPicPr>
          <p:cNvPr id="8" name="Рисунок 7" descr="Изображение выглядит как игрушка, мультфильм, статуэтка, фигурка&#10;&#10;Контент, сгенерированный ИИ, может содержать ошибки.">
            <a:extLst>
              <a:ext uri="{FF2B5EF4-FFF2-40B4-BE49-F238E27FC236}">
                <a16:creationId xmlns:a16="http://schemas.microsoft.com/office/drawing/2014/main" id="{D69CE1F5-9AB1-EC6E-986F-43318113DCD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648573" y="90742"/>
            <a:ext cx="6858000" cy="6858000"/>
          </a:xfrm>
          <a:prstGeom prst="rect">
            <a:avLst/>
          </a:prstGeom>
        </p:spPr>
      </p:pic>
      <p:pic>
        <p:nvPicPr>
          <p:cNvPr id="18" name="Рисунок 17" descr="Изображение выглядит как текст, Шрифт, часы, логотип&#10;&#10;Контент, сгенерированный ИИ, может содержать ошибки.">
            <a:hlinkClick r:id="" action="ppaction://hlinkshowjump?jump=nextslide"/>
            <a:extLst>
              <a:ext uri="{FF2B5EF4-FFF2-40B4-BE49-F238E27FC236}">
                <a16:creationId xmlns:a16="http://schemas.microsoft.com/office/drawing/2014/main" id="{DACDB8A3-1D0F-0AF4-791B-B8A2CD414A32}"/>
              </a:ext>
            </a:extLst>
          </p:cNvPr>
          <p:cNvPicPr>
            <a:picLocks noChangeAspect="1"/>
          </p:cNvPicPr>
          <p:nvPr/>
        </p:nvPicPr>
        <p:blipFill>
          <a:blip r:embed="rId4">
            <a:duotone>
              <a:schemeClr val="accent3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791" t="41629" r="16668" b="26412"/>
          <a:stretch/>
        </p:blipFill>
        <p:spPr>
          <a:xfrm>
            <a:off x="5228135" y="2198748"/>
            <a:ext cx="5444519" cy="2191768"/>
          </a:xfrm>
          <a:prstGeom prst="roundRect">
            <a:avLst/>
          </a:prstGeom>
        </p:spPr>
      </p:pic>
    </p:spTree>
    <p:extLst>
      <p:ext uri="{BB962C8B-B14F-4D97-AF65-F5344CB8AC3E}">
        <p14:creationId xmlns:p14="http://schemas.microsoft.com/office/powerpoint/2010/main" val="1315331977"/>
      </p:ext>
    </p:extLst>
  </p:cSld>
  <p:clrMapOvr>
    <a:masterClrMapping/>
  </p:clrMapOvr>
  <p:transition spd="slow"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>
            <a:extLst>
              <a:ext uri="{FF2B5EF4-FFF2-40B4-BE49-F238E27FC236}">
                <a16:creationId xmlns:a16="http://schemas.microsoft.com/office/drawing/2014/main" id="{20F7C4FC-9522-1FCF-DC91-8C4627A4D9D2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accent3">
              <a:alpha val="50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grpSp>
        <p:nvGrpSpPr>
          <p:cNvPr id="3" name="Группа 2">
            <a:extLst>
              <a:ext uri="{FF2B5EF4-FFF2-40B4-BE49-F238E27FC236}">
                <a16:creationId xmlns:a16="http://schemas.microsoft.com/office/drawing/2014/main" id="{8211F73B-9678-6A2B-E371-120C4902AB9F}"/>
              </a:ext>
            </a:extLst>
          </p:cNvPr>
          <p:cNvGrpSpPr/>
          <p:nvPr/>
        </p:nvGrpSpPr>
        <p:grpSpPr>
          <a:xfrm>
            <a:off x="3264719" y="-127285"/>
            <a:ext cx="5453158" cy="3340790"/>
            <a:chOff x="4654103" y="154844"/>
            <a:chExt cx="5453158" cy="3340790"/>
          </a:xfrm>
        </p:grpSpPr>
        <p:grpSp>
          <p:nvGrpSpPr>
            <p:cNvPr id="4" name="Группа 3">
              <a:extLst>
                <a:ext uri="{FF2B5EF4-FFF2-40B4-BE49-F238E27FC236}">
                  <a16:creationId xmlns:a16="http://schemas.microsoft.com/office/drawing/2014/main" id="{B1CF6C6A-C481-ECE8-4D3F-98CF396C5F7B}"/>
                </a:ext>
              </a:extLst>
            </p:cNvPr>
            <p:cNvGrpSpPr/>
            <p:nvPr/>
          </p:nvGrpSpPr>
          <p:grpSpPr>
            <a:xfrm>
              <a:off x="4654103" y="154844"/>
              <a:ext cx="5453158" cy="3340790"/>
              <a:chOff x="2706302" y="2532453"/>
              <a:chExt cx="4748501" cy="2926895"/>
            </a:xfrm>
          </p:grpSpPr>
          <p:grpSp>
            <p:nvGrpSpPr>
              <p:cNvPr id="6" name="Группа 5">
                <a:extLst>
                  <a:ext uri="{FF2B5EF4-FFF2-40B4-BE49-F238E27FC236}">
                    <a16:creationId xmlns:a16="http://schemas.microsoft.com/office/drawing/2014/main" id="{C2913366-F2DC-648A-C252-73BE1D0B2960}"/>
                  </a:ext>
                </a:extLst>
              </p:cNvPr>
              <p:cNvGrpSpPr/>
              <p:nvPr/>
            </p:nvGrpSpPr>
            <p:grpSpPr>
              <a:xfrm>
                <a:off x="2706302" y="2532453"/>
                <a:ext cx="4748501" cy="2926895"/>
                <a:chOff x="3870662" y="639590"/>
                <a:chExt cx="4791343" cy="3198556"/>
              </a:xfrm>
            </p:grpSpPr>
            <p:pic>
              <p:nvPicPr>
                <p:cNvPr id="8" name="Рисунок 7">
                  <a:extLst>
                    <a:ext uri="{FF2B5EF4-FFF2-40B4-BE49-F238E27FC236}">
                      <a16:creationId xmlns:a16="http://schemas.microsoft.com/office/drawing/2014/main" id="{5270CA71-30F6-531F-0E57-11F8FEA84275}"/>
                    </a:ext>
                  </a:extLst>
                </p:cNvPr>
                <p:cNvPicPr>
                  <a:picLocks noChangeAspect="1"/>
                </p:cNvPicPr>
                <p:nvPr/>
              </p:nvPicPr>
              <p:blipFill rotWithShape="1">
                <a:blip r:embed="rId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 l="10946" t="6861" r="15336" b="8997"/>
                <a:stretch/>
              </p:blipFill>
              <p:spPr>
                <a:xfrm>
                  <a:off x="4458579" y="639590"/>
                  <a:ext cx="4203426" cy="3198556"/>
                </a:xfrm>
                <a:prstGeom prst="rect">
                  <a:avLst/>
                </a:prstGeom>
              </p:spPr>
            </p:pic>
            <p:sp>
              <p:nvSpPr>
                <p:cNvPr id="9" name="TextBox 8">
                  <a:extLst>
                    <a:ext uri="{FF2B5EF4-FFF2-40B4-BE49-F238E27FC236}">
                      <a16:creationId xmlns:a16="http://schemas.microsoft.com/office/drawing/2014/main" id="{7198CD53-1EA0-1FC5-F86B-EC4C55130B1F}"/>
                    </a:ext>
                  </a:extLst>
                </p:cNvPr>
                <p:cNvSpPr txBox="1"/>
                <p:nvPr/>
              </p:nvSpPr>
              <p:spPr>
                <a:xfrm>
                  <a:off x="3870662" y="798989"/>
                  <a:ext cx="2938509" cy="430387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ctr"/>
                  <a:endParaRPr lang="ru-RU" sz="2000" dirty="0">
                    <a:latin typeface="Comic Sans MS" panose="030F0702030302020204" pitchFamily="66" charset="0"/>
                  </a:endParaRPr>
                </a:p>
              </p:txBody>
            </p:sp>
          </p:grpSp>
          <p:sp>
            <p:nvSpPr>
              <p:cNvPr id="7" name="TextBox 6">
                <a:extLst>
                  <a:ext uri="{FF2B5EF4-FFF2-40B4-BE49-F238E27FC236}">
                    <a16:creationId xmlns:a16="http://schemas.microsoft.com/office/drawing/2014/main" id="{E415DF65-42DA-CE7F-4487-BC944BA132D9}"/>
                  </a:ext>
                </a:extLst>
              </p:cNvPr>
              <p:cNvSpPr txBox="1"/>
              <p:nvPr/>
            </p:nvSpPr>
            <p:spPr>
              <a:xfrm>
                <a:off x="4082636" y="3124774"/>
                <a:ext cx="2912234" cy="43094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endParaRPr lang="ru-RU" sz="2000" dirty="0">
                  <a:latin typeface="Comic Sans MS" panose="030F0702030302020204" pitchFamily="66" charset="0"/>
                </a:endParaRPr>
              </a:p>
            </p:txBody>
          </p:sp>
        </p:grpSp>
        <p:sp>
          <p:nvSpPr>
            <p:cNvPr id="5" name="TextBox 4">
              <a:extLst>
                <a:ext uri="{FF2B5EF4-FFF2-40B4-BE49-F238E27FC236}">
                  <a16:creationId xmlns:a16="http://schemas.microsoft.com/office/drawing/2014/main" id="{3D24A00C-0B92-7B46-7FB3-999A967A0928}"/>
                </a:ext>
              </a:extLst>
            </p:cNvPr>
            <p:cNvSpPr txBox="1"/>
            <p:nvPr/>
          </p:nvSpPr>
          <p:spPr>
            <a:xfrm>
              <a:off x="6280490" y="961888"/>
              <a:ext cx="3344397" cy="1631216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/>
              <a:r>
                <a:rPr lang="ru-RU" sz="2000" dirty="0">
                  <a:solidFill>
                    <a:srgbClr val="002060"/>
                  </a:solidFill>
                  <a:latin typeface="Arial Black" panose="020B0A04020102020204" pitchFamily="34" charset="0"/>
                </a:rPr>
                <a:t>Привет! Я Пиксель, и сегодня мы будем тренировать письмо, звуки и речь в мире кубиков! Готов?</a:t>
              </a:r>
              <a:endParaRPr lang="ru-RU" sz="20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anose="020B0A04020102020204" pitchFamily="34" charset="0"/>
              </a:endParaRPr>
            </a:p>
          </p:txBody>
        </p:sp>
      </p:grpSp>
      <p:pic>
        <p:nvPicPr>
          <p:cNvPr id="10" name="Рисунок 9" descr="Изображение выглядит как игрушка, мультфильм, статуэтка, фигурка&#10;&#10;Контент, сгенерированный ИИ, может содержать ошибки.">
            <a:extLst>
              <a:ext uri="{FF2B5EF4-FFF2-40B4-BE49-F238E27FC236}">
                <a16:creationId xmlns:a16="http://schemas.microsoft.com/office/drawing/2014/main" id="{2764CBDD-2A9D-DDDD-7A79-341BF3F4809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494630" y="0"/>
            <a:ext cx="6858000" cy="6858000"/>
          </a:xfrm>
          <a:prstGeom prst="rect">
            <a:avLst/>
          </a:prstGeom>
        </p:spPr>
      </p:pic>
      <p:pic>
        <p:nvPicPr>
          <p:cNvPr id="11" name="Рисунок 10" descr="Изображение выглядит как цветок, Красочность, искусство, Графика&#10;&#10;Контент, сгенерированный ИИ, может содержать ошибки.">
            <a:extLst>
              <a:ext uri="{FF2B5EF4-FFF2-40B4-BE49-F238E27FC236}">
                <a16:creationId xmlns:a16="http://schemas.microsoft.com/office/drawing/2014/main" id="{32656111-27A1-41AF-52A5-C650B71778B0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866863" y="-163551"/>
            <a:ext cx="1572322" cy="1572322"/>
          </a:xfrm>
          <a:prstGeom prst="rect">
            <a:avLst/>
          </a:prstGeom>
        </p:spPr>
      </p:pic>
      <p:sp>
        <p:nvSpPr>
          <p:cNvPr id="12" name="Прямоугольник 11">
            <a:hlinkClick r:id="" action="ppaction://hlinkshowjump?jump=nextslide"/>
            <a:extLst>
              <a:ext uri="{FF2B5EF4-FFF2-40B4-BE49-F238E27FC236}">
                <a16:creationId xmlns:a16="http://schemas.microsoft.com/office/drawing/2014/main" id="{38720515-59ED-66D4-05AD-A64A133594D3}"/>
              </a:ext>
            </a:extLst>
          </p:cNvPr>
          <p:cNvSpPr/>
          <p:nvPr/>
        </p:nvSpPr>
        <p:spPr>
          <a:xfrm>
            <a:off x="11552152" y="6310058"/>
            <a:ext cx="572373" cy="495591"/>
          </a:xfrm>
          <a:prstGeom prst="rect">
            <a:avLst/>
          </a:prstGeom>
          <a:solidFill>
            <a:schemeClr val="accent6">
              <a:lumMod val="50000"/>
            </a:schemeClr>
          </a:solidFill>
          <a:ln>
            <a:solidFill>
              <a:schemeClr val="accent6">
                <a:lumMod val="50000"/>
              </a:schemeClr>
            </a:solidFill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8530951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alphaModFix amt="81000"/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>
            <a:hlinkClick r:id="" action="ppaction://hlinkshowjump?jump=nextslide"/>
            <a:extLst>
              <a:ext uri="{FF2B5EF4-FFF2-40B4-BE49-F238E27FC236}">
                <a16:creationId xmlns:a16="http://schemas.microsoft.com/office/drawing/2014/main" id="{28D1BC4B-053E-CB2A-34D2-19F2689FA295}"/>
              </a:ext>
            </a:extLst>
          </p:cNvPr>
          <p:cNvSpPr/>
          <p:nvPr/>
        </p:nvSpPr>
        <p:spPr>
          <a:xfrm>
            <a:off x="11552152" y="6310058"/>
            <a:ext cx="572373" cy="495591"/>
          </a:xfrm>
          <a:prstGeom prst="rect">
            <a:avLst/>
          </a:prstGeom>
          <a:solidFill>
            <a:schemeClr val="accent6">
              <a:lumMod val="50000"/>
            </a:schemeClr>
          </a:solidFill>
          <a:ln>
            <a:solidFill>
              <a:schemeClr val="accent6">
                <a:lumMod val="50000"/>
              </a:schemeClr>
            </a:solidFill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4" name="Рисунок 3" descr="Изображение выглядит как игрушка, мультфильм, статуэтка, зубная щетка&#10;&#10;Контент, сгенерированный ИИ, может содержать ошибки.">
            <a:extLst>
              <a:ext uri="{FF2B5EF4-FFF2-40B4-BE49-F238E27FC236}">
                <a16:creationId xmlns:a16="http://schemas.microsoft.com/office/drawing/2014/main" id="{0138EDB5-5268-D0FE-E1AC-FABF1F5F442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3205" y="907419"/>
            <a:ext cx="2586147" cy="2586147"/>
          </a:xfrm>
          <a:prstGeom prst="rect">
            <a:avLst/>
          </a:prstGeom>
        </p:spPr>
      </p:pic>
      <p:pic>
        <p:nvPicPr>
          <p:cNvPr id="6" name="Рисунок 5" descr="Изображение выглядит как коробка, дизайн&#10;&#10;Контент, сгенерированный ИИ, может содержать ошибки.">
            <a:extLst>
              <a:ext uri="{FF2B5EF4-FFF2-40B4-BE49-F238E27FC236}">
                <a16:creationId xmlns:a16="http://schemas.microsoft.com/office/drawing/2014/main" id="{F43C33F7-124F-3C9B-C284-15A596D1FDF3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551" t="13155" r="20822" b="23385"/>
          <a:stretch/>
        </p:blipFill>
        <p:spPr>
          <a:xfrm>
            <a:off x="-129405" y="367440"/>
            <a:ext cx="3089881" cy="3344689"/>
          </a:xfrm>
          <a:prstGeom prst="rect">
            <a:avLst/>
          </a:prstGeom>
        </p:spPr>
      </p:pic>
      <p:pic>
        <p:nvPicPr>
          <p:cNvPr id="8" name="Рисунок 7" descr="Изображение выглядит как игрушка, мультфильм&#10;&#10;Контент, сгенерированный ИИ, может содержать ошибки.">
            <a:extLst>
              <a:ext uri="{FF2B5EF4-FFF2-40B4-BE49-F238E27FC236}">
                <a16:creationId xmlns:a16="http://schemas.microsoft.com/office/drawing/2014/main" id="{C5C0AD9E-0CF4-836B-4AC9-9BC7F77BF9AD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89532" y="726646"/>
            <a:ext cx="2947691" cy="2947691"/>
          </a:xfrm>
          <a:prstGeom prst="rect">
            <a:avLst/>
          </a:prstGeom>
        </p:spPr>
      </p:pic>
      <p:pic>
        <p:nvPicPr>
          <p:cNvPr id="9" name="Рисунок 8" descr="Изображение выглядит как коробка, дизайн&#10;&#10;Контент, сгенерированный ИИ, может содержать ошибки.">
            <a:extLst>
              <a:ext uri="{FF2B5EF4-FFF2-40B4-BE49-F238E27FC236}">
                <a16:creationId xmlns:a16="http://schemas.microsoft.com/office/drawing/2014/main" id="{F0C0935B-37AD-CA74-BD88-C44D7230C386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551" t="13155" r="20822" b="23385"/>
          <a:stretch/>
        </p:blipFill>
        <p:spPr>
          <a:xfrm>
            <a:off x="3449708" y="-75750"/>
            <a:ext cx="3531957" cy="3823221"/>
          </a:xfrm>
          <a:prstGeom prst="rect">
            <a:avLst/>
          </a:prstGeom>
        </p:spPr>
      </p:pic>
      <p:pic>
        <p:nvPicPr>
          <p:cNvPr id="11" name="Рисунок 10" descr="Изображение выглядит как игрушка, мультфильм, Анимация, Мультфильм&#10;&#10;Контент, сгенерированный ИИ, может содержать ошибки.">
            <a:extLst>
              <a:ext uri="{FF2B5EF4-FFF2-40B4-BE49-F238E27FC236}">
                <a16:creationId xmlns:a16="http://schemas.microsoft.com/office/drawing/2014/main" id="{7F121CA1-0D81-1B11-D44C-11D12256A6B8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68837" y="3580661"/>
            <a:ext cx="2947691" cy="2947691"/>
          </a:xfrm>
          <a:prstGeom prst="rect">
            <a:avLst/>
          </a:prstGeom>
        </p:spPr>
      </p:pic>
      <p:pic>
        <p:nvPicPr>
          <p:cNvPr id="12" name="Рисунок 11" descr="Изображение выглядит как коробка, дизайн&#10;&#10;Контент, сгенерированный ИИ, может содержать ошибки.">
            <a:extLst>
              <a:ext uri="{FF2B5EF4-FFF2-40B4-BE49-F238E27FC236}">
                <a16:creationId xmlns:a16="http://schemas.microsoft.com/office/drawing/2014/main" id="{698A07DD-E25F-EC0F-569B-A9F7AE0AA1C6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551" t="13155" r="20822" b="23385"/>
          <a:stretch/>
        </p:blipFill>
        <p:spPr>
          <a:xfrm>
            <a:off x="1426277" y="2764301"/>
            <a:ext cx="3675431" cy="3978527"/>
          </a:xfrm>
          <a:prstGeom prst="rect">
            <a:avLst/>
          </a:prstGeom>
        </p:spPr>
      </p:pic>
      <p:pic>
        <p:nvPicPr>
          <p:cNvPr id="14" name="Рисунок 13" descr="Изображение выглядит как мультфильм, игрушка, кружка&#10;&#10;Контент, сгенерированный ИИ, может содержать ошибки.">
            <a:extLst>
              <a:ext uri="{FF2B5EF4-FFF2-40B4-BE49-F238E27FC236}">
                <a16:creationId xmlns:a16="http://schemas.microsoft.com/office/drawing/2014/main" id="{17EFE895-9609-7657-7B25-E794D134DAB3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37223" y="3416943"/>
            <a:ext cx="2673242" cy="2673242"/>
          </a:xfrm>
          <a:prstGeom prst="rect">
            <a:avLst/>
          </a:prstGeom>
        </p:spPr>
      </p:pic>
      <p:pic>
        <p:nvPicPr>
          <p:cNvPr id="15" name="Рисунок 14" descr="Изображение выглядит как коробка, дизайн&#10;&#10;Контент, сгенерированный ИИ, может содержать ошибки.">
            <a:extLst>
              <a:ext uri="{FF2B5EF4-FFF2-40B4-BE49-F238E27FC236}">
                <a16:creationId xmlns:a16="http://schemas.microsoft.com/office/drawing/2014/main" id="{4CCE01A3-3E36-BEFD-509F-9C7E893122F5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551" t="13155" r="20822" b="23385"/>
          <a:stretch/>
        </p:blipFill>
        <p:spPr>
          <a:xfrm>
            <a:off x="6292529" y="2764301"/>
            <a:ext cx="3245892" cy="3513565"/>
          </a:xfrm>
          <a:prstGeom prst="rect">
            <a:avLst/>
          </a:prstGeom>
        </p:spPr>
      </p:pic>
      <p:pic>
        <p:nvPicPr>
          <p:cNvPr id="17" name="Рисунок 16" descr="Изображение выглядит как мультфильм, игрушка&#10;&#10;Контент, сгенерированный ИИ, может содержать ошибки.">
            <a:extLst>
              <a:ext uri="{FF2B5EF4-FFF2-40B4-BE49-F238E27FC236}">
                <a16:creationId xmlns:a16="http://schemas.microsoft.com/office/drawing/2014/main" id="{3BD0F16D-DB09-86BE-D67D-358B3B4DE9A9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48063" y="611602"/>
            <a:ext cx="2617660" cy="2617660"/>
          </a:xfrm>
          <a:prstGeom prst="rect">
            <a:avLst/>
          </a:prstGeom>
        </p:spPr>
      </p:pic>
      <p:pic>
        <p:nvPicPr>
          <p:cNvPr id="18" name="Рисунок 17" descr="Изображение выглядит как коробка, дизайн&#10;&#10;Контент, сгенерированный ИИ, может содержать ошибки.">
            <a:extLst>
              <a:ext uri="{FF2B5EF4-FFF2-40B4-BE49-F238E27FC236}">
                <a16:creationId xmlns:a16="http://schemas.microsoft.com/office/drawing/2014/main" id="{1B012519-CCE3-E1E8-237C-EB81A90F3E6B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551" t="13155" r="20822" b="23385"/>
          <a:stretch/>
        </p:blipFill>
        <p:spPr>
          <a:xfrm>
            <a:off x="8079420" y="2227"/>
            <a:ext cx="3067883" cy="3320876"/>
          </a:xfrm>
          <a:prstGeom prst="rect">
            <a:avLst/>
          </a:prstGeom>
        </p:spPr>
      </p:pic>
      <p:sp>
        <p:nvSpPr>
          <p:cNvPr id="19" name="TextBox 18">
            <a:extLst>
              <a:ext uri="{FF2B5EF4-FFF2-40B4-BE49-F238E27FC236}">
                <a16:creationId xmlns:a16="http://schemas.microsoft.com/office/drawing/2014/main" id="{32E2821F-566C-FB97-53E8-FC36D9CD6BDB}"/>
              </a:ext>
            </a:extLst>
          </p:cNvPr>
          <p:cNvSpPr txBox="1"/>
          <p:nvPr/>
        </p:nvSpPr>
        <p:spPr>
          <a:xfrm>
            <a:off x="4058231" y="104702"/>
            <a:ext cx="489032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anose="020B0A04020102020204" pitchFamily="34" charset="0"/>
              </a:rPr>
              <a:t>Артикуляционная гимнастика </a:t>
            </a:r>
          </a:p>
        </p:txBody>
      </p:sp>
    </p:spTree>
    <p:extLst>
      <p:ext uri="{BB962C8B-B14F-4D97-AF65-F5344CB8AC3E}">
        <p14:creationId xmlns:p14="http://schemas.microsoft.com/office/powerpoint/2010/main" val="82227692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6" dur="1000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" dur="1000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/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9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9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  <p:seq concurrent="1" nextAc="seek">
              <p:cTn id="11" restart="whenNotActive" fill="hold" evtFilter="cancelBubble" nodeType="interactiveSeq">
                <p:stCondLst>
                  <p:cond evt="onClick" delay="0">
                    <p:tgtEl>
                      <p:spTgt spid="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2" fill="hold">
                      <p:stCondLst>
                        <p:cond delay="0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3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15" dur="1000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/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9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18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9"/>
                  </p:tgtEl>
                </p:cond>
              </p:nextCondLst>
            </p:seq>
            <p:seq concurrent="1" nextAc="seek">
              <p:cTn id="20" restart="whenNotActive" fill="hold" evtFilter="cancelBubble" nodeType="interactiveSeq">
                <p:stCondLst>
                  <p:cond evt="onClick" delay="0">
                    <p:tgtEl>
                      <p:spTgt spid="1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1" fill="hold">
                      <p:stCondLst>
                        <p:cond delay="0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3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24" dur="1000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/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9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27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2"/>
                  </p:tgtEl>
                </p:cond>
              </p:nextCondLst>
            </p:seq>
            <p:seq concurrent="1" nextAc="seek">
              <p:cTn id="29" restart="whenNotActive" fill="hold" evtFilter="cancelBubble" nodeType="interactiveSeq">
                <p:stCondLst>
                  <p:cond evt="onClick" delay="0">
                    <p:tgtEl>
                      <p:spTgt spid="1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0" fill="hold">
                      <p:stCondLst>
                        <p:cond delay="0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3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33" dur="1000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000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1000"/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9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36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5"/>
                  </p:tgtEl>
                </p:cond>
              </p:nextCondLst>
            </p:seq>
            <p:seq concurrent="1" nextAc="seek">
              <p:cTn id="38" restart="whenNotActive" fill="hold" evtFilter="cancelBubble" nodeType="interactiveSeq">
                <p:stCondLst>
                  <p:cond evt="onClick" delay="0">
                    <p:tgtEl>
                      <p:spTgt spid="1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9" fill="hold">
                      <p:stCondLst>
                        <p:cond delay="0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3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42" dur="1000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1000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/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9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45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8"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alphaModFix amt="81000"/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>
            <a:hlinkClick r:id="" action="ppaction://hlinkshowjump?jump=nextslide"/>
            <a:extLst>
              <a:ext uri="{FF2B5EF4-FFF2-40B4-BE49-F238E27FC236}">
                <a16:creationId xmlns:a16="http://schemas.microsoft.com/office/drawing/2014/main" id="{28D1BC4B-053E-CB2A-34D2-19F2689FA295}"/>
              </a:ext>
            </a:extLst>
          </p:cNvPr>
          <p:cNvSpPr/>
          <p:nvPr/>
        </p:nvSpPr>
        <p:spPr>
          <a:xfrm>
            <a:off x="11552152" y="6310058"/>
            <a:ext cx="572373" cy="495591"/>
          </a:xfrm>
          <a:prstGeom prst="rect">
            <a:avLst/>
          </a:prstGeom>
          <a:solidFill>
            <a:schemeClr val="accent6">
              <a:lumMod val="50000"/>
            </a:schemeClr>
          </a:solidFill>
          <a:ln>
            <a:solidFill>
              <a:schemeClr val="accent6">
                <a:lumMod val="50000"/>
              </a:schemeClr>
            </a:solidFill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421E821C-FC76-8540-18E9-FAC9D4FE5DBB}"/>
              </a:ext>
            </a:extLst>
          </p:cNvPr>
          <p:cNvSpPr txBox="1"/>
          <p:nvPr/>
        </p:nvSpPr>
        <p:spPr>
          <a:xfrm>
            <a:off x="4090370" y="207907"/>
            <a:ext cx="471234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800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anose="020B0A04020102020204" pitchFamily="34" charset="0"/>
              </a:rPr>
              <a:t>Какой первый звук?</a:t>
            </a:r>
          </a:p>
        </p:txBody>
      </p:sp>
      <p:pic>
        <p:nvPicPr>
          <p:cNvPr id="5" name="Рисунок 4" descr="Изображение выглядит как снимок экрана, мультфильм, пиксель&#10;&#10;Контент, сгенерированный ИИ, может содержать ошибки.">
            <a:extLst>
              <a:ext uri="{FF2B5EF4-FFF2-40B4-BE49-F238E27FC236}">
                <a16:creationId xmlns:a16="http://schemas.microsoft.com/office/drawing/2014/main" id="{9E8D52F0-D712-D8FF-696C-A7188C03DAF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6059" y="1400100"/>
            <a:ext cx="3028805" cy="3028805"/>
          </a:xfrm>
          <a:prstGeom prst="rect">
            <a:avLst/>
          </a:prstGeom>
        </p:spPr>
      </p:pic>
      <p:pic>
        <p:nvPicPr>
          <p:cNvPr id="7" name="Рисунок 6" descr="Изображение выглядит как Графика&#10;&#10;Контент, сгенерированный ИИ, может содержать ошибки.">
            <a:extLst>
              <a:ext uri="{FF2B5EF4-FFF2-40B4-BE49-F238E27FC236}">
                <a16:creationId xmlns:a16="http://schemas.microsoft.com/office/drawing/2014/main" id="{35B48188-7F4A-1FFE-7423-21828F569342}"/>
              </a:ext>
            </a:extLst>
          </p:cNvPr>
          <p:cNvPicPr>
            <a:picLocks noChangeAspect="1"/>
          </p:cNvPicPr>
          <p:nvPr/>
        </p:nvPicPr>
        <p:blipFill>
          <a:blip r:embed="rId4">
            <a:duotone>
              <a:prstClr val="black"/>
              <a:schemeClr val="accent4">
                <a:tint val="45000"/>
                <a:satMod val="400000"/>
              </a:schemeClr>
            </a:duotone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artisticLightScreen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5046" y="1766861"/>
            <a:ext cx="2478285" cy="2478285"/>
          </a:xfrm>
          <a:prstGeom prst="rect">
            <a:avLst/>
          </a:prstGeom>
        </p:spPr>
      </p:pic>
      <p:pic>
        <p:nvPicPr>
          <p:cNvPr id="9" name="Рисунок 8" descr="Изображение выглядит как пиксель, снимок экрана, Графика, Красочность&#10;&#10;Контент, сгенерированный ИИ, может содержать ошибки.">
            <a:extLst>
              <a:ext uri="{FF2B5EF4-FFF2-40B4-BE49-F238E27FC236}">
                <a16:creationId xmlns:a16="http://schemas.microsoft.com/office/drawing/2014/main" id="{C1B2476F-8B91-7C5B-E69F-DFE72C53E606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99481" y="653276"/>
            <a:ext cx="3591870" cy="3591870"/>
          </a:xfrm>
          <a:prstGeom prst="rect">
            <a:avLst/>
          </a:prstGeom>
        </p:spPr>
      </p:pic>
      <p:pic>
        <p:nvPicPr>
          <p:cNvPr id="11" name="Рисунок 10" descr="Изображение выглядит как логотип, символ, Графика, дизайн&#10;&#10;Контент, сгенерированный ИИ, может содержать ошибки.">
            <a:extLst>
              <a:ext uri="{FF2B5EF4-FFF2-40B4-BE49-F238E27FC236}">
                <a16:creationId xmlns:a16="http://schemas.microsoft.com/office/drawing/2014/main" id="{C991001B-B4EA-E065-E572-0B1C98AD88EE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artisticLightScreen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70446" y="954353"/>
            <a:ext cx="4113491" cy="3290793"/>
          </a:xfrm>
          <a:prstGeom prst="rect">
            <a:avLst/>
          </a:prstGeom>
        </p:spPr>
      </p:pic>
      <p:pic>
        <p:nvPicPr>
          <p:cNvPr id="13" name="Рисунок 12" descr="Изображение выглядит как снимок экрана, дом, пиксель, дизайн&#10;&#10;Контент, сгенерированный ИИ, может содержать ошибки.">
            <a:extLst>
              <a:ext uri="{FF2B5EF4-FFF2-40B4-BE49-F238E27FC236}">
                <a16:creationId xmlns:a16="http://schemas.microsoft.com/office/drawing/2014/main" id="{25E1E36C-0F1C-FAAF-390D-2445D7D9D51C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09113" y="975764"/>
            <a:ext cx="3877475" cy="3877475"/>
          </a:xfrm>
          <a:prstGeom prst="rect">
            <a:avLst/>
          </a:prstGeom>
        </p:spPr>
      </p:pic>
      <p:pic>
        <p:nvPicPr>
          <p:cNvPr id="15" name="Рисунок 14" descr="Изображение выглядит как символ, Графика, графическая вставка, Прямоугольник&#10;&#10;Контент, сгенерированный ИИ, может содержать ошибки.">
            <a:extLst>
              <a:ext uri="{FF2B5EF4-FFF2-40B4-BE49-F238E27FC236}">
                <a16:creationId xmlns:a16="http://schemas.microsoft.com/office/drawing/2014/main" id="{78220FC6-3370-B6FC-A54F-F49436A02125}"/>
              </a:ext>
            </a:extLst>
          </p:cNvPr>
          <p:cNvPicPr>
            <a:picLocks noChangeAspect="1"/>
          </p:cNvPicPr>
          <p:nvPr/>
        </p:nvPicPr>
        <p:blipFill>
          <a:blip r:embed="rId10">
            <a:duotone>
              <a:prstClr val="black"/>
              <a:schemeClr val="accent6">
                <a:tint val="45000"/>
                <a:satMod val="400000"/>
              </a:schemeClr>
            </a:duotone>
            <a:extLst>
              <a:ext uri="{BEBA8EAE-BF5A-486C-A8C5-ECC9F3942E4B}">
                <a14:imgProps xmlns:a14="http://schemas.microsoft.com/office/drawing/2010/main">
                  <a14:imgLayer r:embed="rId11">
                    <a14:imgEffect>
                      <a14:artisticLightScreen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64827" y="1400100"/>
            <a:ext cx="2068593" cy="2928022"/>
          </a:xfrm>
          <a:prstGeom prst="rect">
            <a:avLst/>
          </a:prstGeom>
        </p:spPr>
      </p:pic>
      <p:pic>
        <p:nvPicPr>
          <p:cNvPr id="17" name="Рисунок 16" descr="Изображение выглядит как пиксель, прямоугольный&#10;&#10;Контент, сгенерированный ИИ, может содержать ошибки.">
            <a:extLst>
              <a:ext uri="{FF2B5EF4-FFF2-40B4-BE49-F238E27FC236}">
                <a16:creationId xmlns:a16="http://schemas.microsoft.com/office/drawing/2014/main" id="{526E487B-4A76-71B3-3FB8-C7CAB6B49863}"/>
              </a:ext>
            </a:extLst>
          </p:cNvPr>
          <p:cNvPicPr>
            <a:picLocks noChangeAspect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75965" y="3608739"/>
            <a:ext cx="3877476" cy="3877476"/>
          </a:xfrm>
          <a:prstGeom prst="rect">
            <a:avLst/>
          </a:prstGeom>
        </p:spPr>
      </p:pic>
      <p:pic>
        <p:nvPicPr>
          <p:cNvPr id="19" name="Рисунок 18" descr="Изображение выглядит как пиксель, символ, красный, Графика&#10;&#10;Контент, сгенерированный ИИ, может содержать ошибки.">
            <a:extLst>
              <a:ext uri="{FF2B5EF4-FFF2-40B4-BE49-F238E27FC236}">
                <a16:creationId xmlns:a16="http://schemas.microsoft.com/office/drawing/2014/main" id="{FF313591-6BE3-BF4D-05A2-C7AB8D166B91}"/>
              </a:ext>
            </a:extLst>
          </p:cNvPr>
          <p:cNvPicPr>
            <a:picLocks noChangeAspect="1"/>
          </p:cNvPicPr>
          <p:nvPr/>
        </p:nvPicPr>
        <p:blipFill>
          <a:blip r:embed="rId13">
            <a:extLst>
              <a:ext uri="{BEBA8EAE-BF5A-486C-A8C5-ECC9F3942E4B}">
                <a14:imgProps xmlns:a14="http://schemas.microsoft.com/office/drawing/2010/main">
                  <a14:imgLayer r:embed="rId14">
                    <a14:imgEffect>
                      <a14:artisticLightScreen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75965" y="4428905"/>
            <a:ext cx="3783283" cy="2515183"/>
          </a:xfrm>
          <a:prstGeom prst="rect">
            <a:avLst/>
          </a:prstGeom>
        </p:spPr>
      </p:pic>
      <p:pic>
        <p:nvPicPr>
          <p:cNvPr id="21" name="Рисунок 20" descr="Изображение выглядит как снимок экрана, пиксель&#10;&#10;Контент, сгенерированный ИИ, может содержать ошибки.">
            <a:extLst>
              <a:ext uri="{FF2B5EF4-FFF2-40B4-BE49-F238E27FC236}">
                <a16:creationId xmlns:a16="http://schemas.microsoft.com/office/drawing/2014/main" id="{AA90B8DC-601E-C13D-3ADE-2936FA701208}"/>
              </a:ext>
            </a:extLst>
          </p:cNvPr>
          <p:cNvPicPr>
            <a:picLocks noChangeAspect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39368" y="3929978"/>
            <a:ext cx="3290794" cy="3290794"/>
          </a:xfrm>
          <a:prstGeom prst="rect">
            <a:avLst/>
          </a:prstGeom>
        </p:spPr>
      </p:pic>
      <p:pic>
        <p:nvPicPr>
          <p:cNvPr id="23" name="Рисунок 22" descr="Изображение выглядит как дизайн&#10;&#10;Контент, сгенерированный ИИ, может содержать ошибки.">
            <a:extLst>
              <a:ext uri="{FF2B5EF4-FFF2-40B4-BE49-F238E27FC236}">
                <a16:creationId xmlns:a16="http://schemas.microsoft.com/office/drawing/2014/main" id="{949859D3-552C-4E94-2089-D56BC3EC33E5}"/>
              </a:ext>
            </a:extLst>
          </p:cNvPr>
          <p:cNvPicPr>
            <a:picLocks noChangeAspect="1"/>
          </p:cNvPicPr>
          <p:nvPr/>
        </p:nvPicPr>
        <p:blipFill>
          <a:blip r:embed="rId16">
            <a:extLst>
              <a:ext uri="{BEBA8EAE-BF5A-486C-A8C5-ECC9F3942E4B}">
                <a14:imgProps xmlns:a14="http://schemas.microsoft.com/office/drawing/2010/main">
                  <a14:imgLayer r:embed="rId17">
                    <a14:imgEffect>
                      <a14:artisticLightScreen/>
                    </a14:imgEffect>
                    <a14:imgEffect>
                      <a14:colorTemperature colorTemp="47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27191" y="4371658"/>
            <a:ext cx="3762222" cy="2114508"/>
          </a:xfrm>
          <a:prstGeom prst="rect">
            <a:avLst/>
          </a:prstGeom>
        </p:spPr>
      </p:pic>
      <p:pic>
        <p:nvPicPr>
          <p:cNvPr id="24" name="Рисунок 23" descr="Изображение выглядит как цветок, Красочность, искусство, Графика&#10;&#10;Контент, сгенерированный ИИ, может содержать ошибки.">
            <a:extLst>
              <a:ext uri="{FF2B5EF4-FFF2-40B4-BE49-F238E27FC236}">
                <a16:creationId xmlns:a16="http://schemas.microsoft.com/office/drawing/2014/main" id="{A23E32B1-AF35-64B6-B42D-927CC9D6A60C}"/>
              </a:ext>
            </a:extLst>
          </p:cNvPr>
          <p:cNvPicPr>
            <a:picLocks noChangeAspect="1"/>
          </p:cNvPicPr>
          <p:nvPr/>
        </p:nvPicPr>
        <p:blipFill>
          <a:blip r:embed="rId1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866863" y="-163551"/>
            <a:ext cx="1572322" cy="1572322"/>
          </a:xfrm>
          <a:prstGeom prst="rect">
            <a:avLst/>
          </a:prstGeom>
        </p:spPr>
      </p:pic>
      <p:pic>
        <p:nvPicPr>
          <p:cNvPr id="25" name="Рисунок 24" descr="Изображение выглядит как игрушка, мультфильм, статуэтка, фигурка&#10;&#10;Контент, сгенерированный ИИ, может содержать ошибки.">
            <a:extLst>
              <a:ext uri="{FF2B5EF4-FFF2-40B4-BE49-F238E27FC236}">
                <a16:creationId xmlns:a16="http://schemas.microsoft.com/office/drawing/2014/main" id="{2188C4B4-70C7-7719-ABA1-1D8470B5A442}"/>
              </a:ext>
            </a:extLst>
          </p:cNvPr>
          <p:cNvPicPr>
            <a:picLocks noChangeAspect="1"/>
          </p:cNvPicPr>
          <p:nvPr/>
        </p:nvPicPr>
        <p:blipFill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494630" y="0"/>
            <a:ext cx="6858000" cy="6858000"/>
          </a:xfrm>
          <a:prstGeom prst="rect">
            <a:avLst/>
          </a:prstGeom>
        </p:spPr>
      </p:pic>
      <p:grpSp>
        <p:nvGrpSpPr>
          <p:cNvPr id="26" name="Группа 25">
            <a:extLst>
              <a:ext uri="{FF2B5EF4-FFF2-40B4-BE49-F238E27FC236}">
                <a16:creationId xmlns:a16="http://schemas.microsoft.com/office/drawing/2014/main" id="{C13029A9-C8AA-273E-92F2-BC2B3AE85C91}"/>
              </a:ext>
            </a:extLst>
          </p:cNvPr>
          <p:cNvGrpSpPr/>
          <p:nvPr/>
        </p:nvGrpSpPr>
        <p:grpSpPr>
          <a:xfrm>
            <a:off x="3264719" y="-127285"/>
            <a:ext cx="5453158" cy="3340790"/>
            <a:chOff x="4654103" y="154844"/>
            <a:chExt cx="5453158" cy="3340790"/>
          </a:xfrm>
        </p:grpSpPr>
        <p:grpSp>
          <p:nvGrpSpPr>
            <p:cNvPr id="27" name="Группа 26">
              <a:extLst>
                <a:ext uri="{FF2B5EF4-FFF2-40B4-BE49-F238E27FC236}">
                  <a16:creationId xmlns:a16="http://schemas.microsoft.com/office/drawing/2014/main" id="{C338ED14-E72F-E2A8-891E-E5157786C4B2}"/>
                </a:ext>
              </a:extLst>
            </p:cNvPr>
            <p:cNvGrpSpPr/>
            <p:nvPr/>
          </p:nvGrpSpPr>
          <p:grpSpPr>
            <a:xfrm>
              <a:off x="4654103" y="154844"/>
              <a:ext cx="5453158" cy="3340790"/>
              <a:chOff x="2706302" y="2532453"/>
              <a:chExt cx="4748501" cy="2926895"/>
            </a:xfrm>
          </p:grpSpPr>
          <p:grpSp>
            <p:nvGrpSpPr>
              <p:cNvPr id="29" name="Группа 28">
                <a:extLst>
                  <a:ext uri="{FF2B5EF4-FFF2-40B4-BE49-F238E27FC236}">
                    <a16:creationId xmlns:a16="http://schemas.microsoft.com/office/drawing/2014/main" id="{FA22D8D7-01E8-0FA4-A4B4-98E16295C04A}"/>
                  </a:ext>
                </a:extLst>
              </p:cNvPr>
              <p:cNvGrpSpPr/>
              <p:nvPr/>
            </p:nvGrpSpPr>
            <p:grpSpPr>
              <a:xfrm>
                <a:off x="2706302" y="2532453"/>
                <a:ext cx="4748501" cy="2926895"/>
                <a:chOff x="3870662" y="639590"/>
                <a:chExt cx="4791343" cy="3198556"/>
              </a:xfrm>
            </p:grpSpPr>
            <p:pic>
              <p:nvPicPr>
                <p:cNvPr id="31" name="Рисунок 30">
                  <a:extLst>
                    <a:ext uri="{FF2B5EF4-FFF2-40B4-BE49-F238E27FC236}">
                      <a16:creationId xmlns:a16="http://schemas.microsoft.com/office/drawing/2014/main" id="{51BE4784-C148-C007-ACB8-D7AF884490E4}"/>
                    </a:ext>
                  </a:extLst>
                </p:cNvPr>
                <p:cNvPicPr>
                  <a:picLocks noChangeAspect="1"/>
                </p:cNvPicPr>
                <p:nvPr/>
              </p:nvPicPr>
              <p:blipFill rotWithShape="1">
                <a:blip r:embed="rId2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 l="10946" t="6861" r="15336" b="8997"/>
                <a:stretch/>
              </p:blipFill>
              <p:spPr>
                <a:xfrm>
                  <a:off x="4458579" y="639590"/>
                  <a:ext cx="4203426" cy="3198556"/>
                </a:xfrm>
                <a:prstGeom prst="rect">
                  <a:avLst/>
                </a:prstGeom>
              </p:spPr>
            </p:pic>
            <p:sp>
              <p:nvSpPr>
                <p:cNvPr id="32" name="TextBox 31">
                  <a:extLst>
                    <a:ext uri="{FF2B5EF4-FFF2-40B4-BE49-F238E27FC236}">
                      <a16:creationId xmlns:a16="http://schemas.microsoft.com/office/drawing/2014/main" id="{AC232EC7-A354-A48E-F5A5-67FE39D4ED75}"/>
                    </a:ext>
                  </a:extLst>
                </p:cNvPr>
                <p:cNvSpPr txBox="1"/>
                <p:nvPr/>
              </p:nvSpPr>
              <p:spPr>
                <a:xfrm>
                  <a:off x="3870662" y="798989"/>
                  <a:ext cx="2938509" cy="430387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ctr"/>
                  <a:endParaRPr lang="ru-RU" sz="2000" dirty="0">
                    <a:latin typeface="Comic Sans MS" panose="030F0702030302020204" pitchFamily="66" charset="0"/>
                  </a:endParaRPr>
                </a:p>
              </p:txBody>
            </p:sp>
          </p:grpSp>
          <p:sp>
            <p:nvSpPr>
              <p:cNvPr id="30" name="TextBox 29">
                <a:extLst>
                  <a:ext uri="{FF2B5EF4-FFF2-40B4-BE49-F238E27FC236}">
                    <a16:creationId xmlns:a16="http://schemas.microsoft.com/office/drawing/2014/main" id="{9A63C84C-3426-C58C-A1D5-395DBE26EE0D}"/>
                  </a:ext>
                </a:extLst>
              </p:cNvPr>
              <p:cNvSpPr txBox="1"/>
              <p:nvPr/>
            </p:nvSpPr>
            <p:spPr>
              <a:xfrm>
                <a:off x="4082636" y="3124774"/>
                <a:ext cx="2912234" cy="43094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endParaRPr lang="ru-RU" sz="2000" dirty="0">
                  <a:latin typeface="Comic Sans MS" panose="030F0702030302020204" pitchFamily="66" charset="0"/>
                </a:endParaRPr>
              </a:p>
            </p:txBody>
          </p:sp>
        </p:grpSp>
        <p:sp>
          <p:nvSpPr>
            <p:cNvPr id="28" name="TextBox 27">
              <a:extLst>
                <a:ext uri="{FF2B5EF4-FFF2-40B4-BE49-F238E27FC236}">
                  <a16:creationId xmlns:a16="http://schemas.microsoft.com/office/drawing/2014/main" id="{DC4A86B4-8172-05D5-7606-BA3343B99636}"/>
                </a:ext>
              </a:extLst>
            </p:cNvPr>
            <p:cNvSpPr txBox="1"/>
            <p:nvPr/>
          </p:nvSpPr>
          <p:spPr>
            <a:xfrm>
              <a:off x="6163808" y="935405"/>
              <a:ext cx="3461079" cy="1965475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/>
              <a:r>
                <a:rPr lang="ru-RU" sz="2400" dirty="0">
                  <a:solidFill>
                    <a:srgbClr val="002060"/>
                  </a:solidFill>
                  <a:latin typeface="Arial Black" panose="020B0A04020102020204" pitchFamily="34" charset="0"/>
                </a:rPr>
                <a:t>Назови первый звук! Если ошибёшься - ничего, попробуем ещё!</a:t>
              </a:r>
              <a:endParaRPr lang="ru-RU" sz="24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anose="020B0A04020102020204" pitchFamily="34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70112696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17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8" fill="hold">
                      <p:stCondLst>
                        <p:cond delay="0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  <p:seq concurrent="1" nextAc="seek">
              <p:cTn id="23" restart="whenNotActive" fill="hold" evtFilter="cancelBubble" nodeType="interactiveSeq">
                <p:stCondLst>
                  <p:cond evt="onClick" delay="0">
                    <p:tgtEl>
                      <p:spTgt spid="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4" fill="hold">
                      <p:stCondLst>
                        <p:cond delay="0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9"/>
                  </p:tgtEl>
                </p:cond>
              </p:nextCondLst>
            </p:seq>
            <p:seq concurrent="1" nextAc="seek">
              <p:cTn id="29" restart="whenNotActive" fill="hold" evtFilter="cancelBubble" nodeType="interactiveSeq">
                <p:stCondLst>
                  <p:cond evt="onClick" delay="0">
                    <p:tgtEl>
                      <p:spTgt spid="1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0" fill="hold">
                      <p:stCondLst>
                        <p:cond delay="0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3"/>
                  </p:tgtEl>
                </p:cond>
              </p:nextCondLst>
            </p:seq>
            <p:seq concurrent="1" nextAc="seek">
              <p:cTn id="35" restart="whenNotActive" fill="hold" evtFilter="cancelBubble" nodeType="interactiveSeq">
                <p:stCondLst>
                  <p:cond evt="onClick" delay="0">
                    <p:tgtEl>
                      <p:spTgt spid="1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6" fill="hold">
                      <p:stCondLst>
                        <p:cond delay="0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7"/>
                  </p:tgtEl>
                </p:cond>
              </p:nextCondLst>
            </p:seq>
            <p:seq concurrent="1" nextAc="seek">
              <p:cTn id="41" restart="whenNotActive" fill="hold" evtFilter="cancelBubble" nodeType="interactiveSeq">
                <p:stCondLst>
                  <p:cond evt="onClick" delay="0">
                    <p:tgtEl>
                      <p:spTgt spid="2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2" fill="hold">
                      <p:stCondLst>
                        <p:cond delay="0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1"/>
                  </p:tgtEl>
                </p:cond>
              </p:nextCondLst>
            </p:seq>
            <p:seq concurrent="1" nextAc="seek">
              <p:cTn id="47" restart="whenNotActive" fill="hold" evtFilter="cancelBubble" nodeType="interactiveSeq">
                <p:stCondLst>
                  <p:cond evt="onClick" delay="0">
                    <p:tgtEl>
                      <p:spTgt spid="2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8" fill="hold">
                      <p:stCondLst>
                        <p:cond delay="0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1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6"/>
                  </p:tgtEl>
                </p:cond>
              </p:nextCondLst>
            </p:seq>
            <p:seq concurrent="1" nextAc="seek">
              <p:cTn id="53" restart="whenNotActive" fill="hold" evtFilter="cancelBubble" nodeType="interactiveSeq">
                <p:stCondLst>
                  <p:cond evt="onClick" delay="0">
                    <p:tgtEl>
                      <p:spTgt spid="2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4" fill="hold">
                      <p:stCondLst>
                        <p:cond delay="0"/>
                      </p:stCondLst>
                      <p:childTnLst>
                        <p:par>
                          <p:cTn id="55" fill="hold">
                            <p:stCondLst>
                              <p:cond delay="0"/>
                            </p:stCondLst>
                            <p:childTnLst>
                              <p:par>
                                <p:cTn id="56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7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5"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alphaModFix amt="80000"/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>
            <a:hlinkClick r:id="" action="ppaction://hlinkshowjump?jump=nextslide"/>
            <a:extLst>
              <a:ext uri="{FF2B5EF4-FFF2-40B4-BE49-F238E27FC236}">
                <a16:creationId xmlns:a16="http://schemas.microsoft.com/office/drawing/2014/main" id="{28D1BC4B-053E-CB2A-34D2-19F2689FA295}"/>
              </a:ext>
            </a:extLst>
          </p:cNvPr>
          <p:cNvSpPr/>
          <p:nvPr/>
        </p:nvSpPr>
        <p:spPr>
          <a:xfrm>
            <a:off x="11552152" y="6310058"/>
            <a:ext cx="572373" cy="495591"/>
          </a:xfrm>
          <a:prstGeom prst="rect">
            <a:avLst/>
          </a:prstGeom>
          <a:solidFill>
            <a:schemeClr val="accent6">
              <a:lumMod val="50000"/>
            </a:schemeClr>
          </a:solidFill>
          <a:ln>
            <a:solidFill>
              <a:schemeClr val="accent6">
                <a:lumMod val="50000"/>
              </a:schemeClr>
            </a:solidFill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FECFA3CD-38E1-A292-1349-E8E1429A6EB4}"/>
              </a:ext>
            </a:extLst>
          </p:cNvPr>
          <p:cNvSpPr txBox="1"/>
          <p:nvPr/>
        </p:nvSpPr>
        <p:spPr>
          <a:xfrm>
            <a:off x="4495218" y="188464"/>
            <a:ext cx="419507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400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anose="020B0A04020102020204" pitchFamily="34" charset="0"/>
              </a:rPr>
              <a:t>Найди лишнее </a:t>
            </a:r>
          </a:p>
        </p:txBody>
      </p:sp>
      <p:sp>
        <p:nvSpPr>
          <p:cNvPr id="5" name="Прямоугольник 4">
            <a:extLst>
              <a:ext uri="{FF2B5EF4-FFF2-40B4-BE49-F238E27FC236}">
                <a16:creationId xmlns:a16="http://schemas.microsoft.com/office/drawing/2014/main" id="{8D39B35A-105D-BB1D-134B-EBF6D0013B4C}"/>
              </a:ext>
            </a:extLst>
          </p:cNvPr>
          <p:cNvSpPr/>
          <p:nvPr/>
        </p:nvSpPr>
        <p:spPr>
          <a:xfrm>
            <a:off x="2833940" y="1054978"/>
            <a:ext cx="6903371" cy="1242468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  <a:ln>
            <a:noFill/>
          </a:ln>
          <a:effectLst>
            <a:glow rad="139700">
              <a:schemeClr val="accent4">
                <a:satMod val="175000"/>
                <a:alpha val="40000"/>
              </a:schemeClr>
            </a:glow>
          </a:effectLst>
          <a:scene3d>
            <a:camera prst="orthographicFront">
              <a:rot lat="0" lon="0" rev="0"/>
            </a:camera>
            <a:lightRig rig="contrasting" dir="t">
              <a:rot lat="0" lon="0" rev="7800000"/>
            </a:lightRig>
          </a:scene3d>
          <a:sp3d>
            <a:bevelT w="139700" h="139700"/>
          </a:sp3d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dirty="0">
                <a:solidFill>
                  <a:srgbClr val="002060"/>
                </a:solidFill>
                <a:latin typeface="Arial Black" panose="020B0A04020102020204" pitchFamily="34" charset="0"/>
              </a:rPr>
              <a:t>Сок – Сани – Самолёт – </a:t>
            </a:r>
            <a:r>
              <a:rPr lang="ru-RU" sz="3200" b="1" dirty="0">
                <a:solidFill>
                  <a:srgbClr val="002060"/>
                </a:solidFill>
                <a:latin typeface="Arial Black" panose="020B0A04020102020204" pitchFamily="34" charset="0"/>
              </a:rPr>
              <a:t>Жук</a:t>
            </a:r>
            <a:endParaRPr lang="ru-RU" sz="3200" dirty="0">
              <a:solidFill>
                <a:srgbClr val="002060"/>
              </a:solidFill>
              <a:latin typeface="Arial Black" panose="020B0A04020102020204" pitchFamily="34" charset="0"/>
            </a:endParaRPr>
          </a:p>
        </p:txBody>
      </p:sp>
      <p:sp>
        <p:nvSpPr>
          <p:cNvPr id="6" name="Прямоугольник 5">
            <a:extLst>
              <a:ext uri="{FF2B5EF4-FFF2-40B4-BE49-F238E27FC236}">
                <a16:creationId xmlns:a16="http://schemas.microsoft.com/office/drawing/2014/main" id="{EF7E02BD-6BC1-7348-93AF-FC274ADC20A9}"/>
              </a:ext>
            </a:extLst>
          </p:cNvPr>
          <p:cNvSpPr/>
          <p:nvPr/>
        </p:nvSpPr>
        <p:spPr>
          <a:xfrm>
            <a:off x="2833940" y="2807766"/>
            <a:ext cx="6903371" cy="1242468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  <a:ln>
            <a:noFill/>
          </a:ln>
          <a:effectLst>
            <a:glow rad="139700">
              <a:schemeClr val="accent4">
                <a:satMod val="175000"/>
                <a:alpha val="40000"/>
              </a:schemeClr>
            </a:glow>
          </a:effectLst>
          <a:scene3d>
            <a:camera prst="orthographicFront">
              <a:rot lat="0" lon="0" rev="0"/>
            </a:camera>
            <a:lightRig rig="contrasting" dir="t">
              <a:rot lat="0" lon="0" rev="7800000"/>
            </a:lightRig>
          </a:scene3d>
          <a:sp3d>
            <a:bevelT w="139700" h="139700"/>
          </a:sp3d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dirty="0">
                <a:solidFill>
                  <a:srgbClr val="002060"/>
                </a:solidFill>
                <a:latin typeface="Arial Black" panose="020B0A04020102020204" pitchFamily="34" charset="0"/>
              </a:rPr>
              <a:t>Шапка – Шишка – Бочка – </a:t>
            </a:r>
            <a:r>
              <a:rPr lang="ru-RU" sz="3200" b="1" dirty="0">
                <a:solidFill>
                  <a:srgbClr val="002060"/>
                </a:solidFill>
                <a:latin typeface="Arial Black" panose="020B0A04020102020204" pitchFamily="34" charset="0"/>
              </a:rPr>
              <a:t>Шалаш</a:t>
            </a:r>
            <a:endParaRPr lang="ru-RU" sz="3200" dirty="0">
              <a:solidFill>
                <a:srgbClr val="002060"/>
              </a:solidFill>
              <a:latin typeface="Arial Black" panose="020B0A04020102020204" pitchFamily="34" charset="0"/>
            </a:endParaRPr>
          </a:p>
        </p:txBody>
      </p:sp>
      <p:sp>
        <p:nvSpPr>
          <p:cNvPr id="7" name="Прямоугольник 6">
            <a:extLst>
              <a:ext uri="{FF2B5EF4-FFF2-40B4-BE49-F238E27FC236}">
                <a16:creationId xmlns:a16="http://schemas.microsoft.com/office/drawing/2014/main" id="{6049CE04-39DF-09FC-5556-FE020EA4DC37}"/>
              </a:ext>
            </a:extLst>
          </p:cNvPr>
          <p:cNvSpPr/>
          <p:nvPr/>
        </p:nvSpPr>
        <p:spPr>
          <a:xfrm>
            <a:off x="2833939" y="4576260"/>
            <a:ext cx="6903371" cy="1242468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  <a:ln>
            <a:noFill/>
          </a:ln>
          <a:effectLst>
            <a:glow rad="139700">
              <a:schemeClr val="accent4">
                <a:satMod val="175000"/>
                <a:alpha val="40000"/>
              </a:schemeClr>
            </a:glow>
          </a:effectLst>
          <a:scene3d>
            <a:camera prst="orthographicFront">
              <a:rot lat="0" lon="0" rev="0"/>
            </a:camera>
            <a:lightRig rig="contrasting" dir="t">
              <a:rot lat="0" lon="0" rev="7800000"/>
            </a:lightRig>
          </a:scene3d>
          <a:sp3d>
            <a:bevelT w="139700" h="139700"/>
          </a:sp3d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dirty="0">
                <a:solidFill>
                  <a:srgbClr val="002060"/>
                </a:solidFill>
                <a:latin typeface="Arial Black" panose="020B0A04020102020204" pitchFamily="34" charset="0"/>
              </a:rPr>
              <a:t>Груша – Игрушки – Ваза – </a:t>
            </a:r>
            <a:r>
              <a:rPr lang="ru-RU" sz="3200" b="1" dirty="0">
                <a:solidFill>
                  <a:srgbClr val="002060"/>
                </a:solidFill>
                <a:latin typeface="Arial Black" panose="020B0A04020102020204" pitchFamily="34" charset="0"/>
              </a:rPr>
              <a:t>Кран</a:t>
            </a:r>
            <a:endParaRPr lang="ru-RU" sz="3200" dirty="0">
              <a:solidFill>
                <a:srgbClr val="002060"/>
              </a:solidFill>
              <a:latin typeface="Arial Black" panose="020B0A04020102020204" pitchFamily="34" charset="0"/>
            </a:endParaRPr>
          </a:p>
        </p:txBody>
      </p:sp>
      <p:pic>
        <p:nvPicPr>
          <p:cNvPr id="8" name="Рисунок 7" descr="Изображение выглядит как цветок, Красочность, искусство, Графика&#10;&#10;Контент, сгенерированный ИИ, может содержать ошибки.">
            <a:extLst>
              <a:ext uri="{FF2B5EF4-FFF2-40B4-BE49-F238E27FC236}">
                <a16:creationId xmlns:a16="http://schemas.microsoft.com/office/drawing/2014/main" id="{4BFDC713-8F39-0813-DF80-C76558B5C64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866863" y="-163551"/>
            <a:ext cx="1572322" cy="15723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072052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alphaModFix amt="75000"/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>
            <a:hlinkClick r:id="" action="ppaction://hlinkshowjump?jump=nextslide"/>
            <a:extLst>
              <a:ext uri="{FF2B5EF4-FFF2-40B4-BE49-F238E27FC236}">
                <a16:creationId xmlns:a16="http://schemas.microsoft.com/office/drawing/2014/main" id="{28D1BC4B-053E-CB2A-34D2-19F2689FA295}"/>
              </a:ext>
            </a:extLst>
          </p:cNvPr>
          <p:cNvSpPr/>
          <p:nvPr/>
        </p:nvSpPr>
        <p:spPr>
          <a:xfrm>
            <a:off x="11552152" y="6310058"/>
            <a:ext cx="572373" cy="495591"/>
          </a:xfrm>
          <a:prstGeom prst="rect">
            <a:avLst/>
          </a:prstGeom>
          <a:solidFill>
            <a:schemeClr val="accent6">
              <a:lumMod val="50000"/>
            </a:schemeClr>
          </a:solidFill>
          <a:ln>
            <a:solidFill>
              <a:schemeClr val="accent6">
                <a:lumMod val="50000"/>
              </a:schemeClr>
            </a:solidFill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4" name="Рисунок 3" descr="Изображение выглядит как Шрифт, черный, текст, снимок экрана&#10;&#10;Контент, сгенерированный ИИ, может содержать ошибки.">
            <a:extLst>
              <a:ext uri="{FF2B5EF4-FFF2-40B4-BE49-F238E27FC236}">
                <a16:creationId xmlns:a16="http://schemas.microsoft.com/office/drawing/2014/main" id="{3EF401FD-6C9C-5A0E-C86A-7605852EA5B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4941" r="-620"/>
          <a:stretch/>
        </p:blipFill>
        <p:spPr>
          <a:xfrm>
            <a:off x="1144746" y="970228"/>
            <a:ext cx="9974638" cy="6324032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DCBCA457-9DEE-106D-4F01-931C515512A6}"/>
              </a:ext>
            </a:extLst>
          </p:cNvPr>
          <p:cNvSpPr txBox="1"/>
          <p:nvPr/>
        </p:nvSpPr>
        <p:spPr>
          <a:xfrm>
            <a:off x="4292794" y="209405"/>
            <a:ext cx="419507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800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anose="020B0A04020102020204" pitchFamily="34" charset="0"/>
              </a:rPr>
              <a:t>Найди слова</a:t>
            </a:r>
          </a:p>
        </p:txBody>
      </p:sp>
      <p:pic>
        <p:nvPicPr>
          <p:cNvPr id="6" name="Рисунок 5" descr="Изображение выглядит как цветок, Красочность, искусство, Графика&#10;&#10;Контент, сгенерированный ИИ, может содержать ошибки.">
            <a:extLst>
              <a:ext uri="{FF2B5EF4-FFF2-40B4-BE49-F238E27FC236}">
                <a16:creationId xmlns:a16="http://schemas.microsoft.com/office/drawing/2014/main" id="{18F72FF0-2396-C599-41BE-D4E7FE44264C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866863" y="-163551"/>
            <a:ext cx="1572322" cy="15723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842813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>
            <a:extLst>
              <a:ext uri="{FF2B5EF4-FFF2-40B4-BE49-F238E27FC236}">
                <a16:creationId xmlns:a16="http://schemas.microsoft.com/office/drawing/2014/main" id="{4DA2CD03-E668-DA10-422B-EA35FB1845E2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accent1">
              <a:lumMod val="40000"/>
              <a:lumOff val="60000"/>
              <a:alpha val="50000"/>
            </a:schemeClr>
          </a:solidFill>
          <a:ln>
            <a:solidFill>
              <a:schemeClr val="accent4">
                <a:lumMod val="60000"/>
                <a:lumOff val="40000"/>
              </a:schemeClr>
            </a:solidFill>
          </a:ln>
          <a:effectLst>
            <a:glow rad="101600">
              <a:schemeClr val="accent1">
                <a:satMod val="175000"/>
                <a:alpha val="40000"/>
              </a:schemeClr>
            </a:glow>
          </a:effectLst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" name="Прямоугольник 1">
            <a:hlinkClick r:id="" action="ppaction://hlinkshowjump?jump=nextslide"/>
            <a:extLst>
              <a:ext uri="{FF2B5EF4-FFF2-40B4-BE49-F238E27FC236}">
                <a16:creationId xmlns:a16="http://schemas.microsoft.com/office/drawing/2014/main" id="{28D1BC4B-053E-CB2A-34D2-19F2689FA295}"/>
              </a:ext>
            </a:extLst>
          </p:cNvPr>
          <p:cNvSpPr/>
          <p:nvPr/>
        </p:nvSpPr>
        <p:spPr>
          <a:xfrm>
            <a:off x="11552152" y="6310058"/>
            <a:ext cx="572373" cy="495591"/>
          </a:xfrm>
          <a:prstGeom prst="rect">
            <a:avLst/>
          </a:prstGeom>
          <a:solidFill>
            <a:schemeClr val="accent6">
              <a:lumMod val="50000"/>
            </a:schemeClr>
          </a:solidFill>
          <a:ln>
            <a:solidFill>
              <a:schemeClr val="accent6">
                <a:lumMod val="50000"/>
              </a:schemeClr>
            </a:solidFill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FBA434F7-5DD2-BF56-45D6-D311934C903C}"/>
              </a:ext>
            </a:extLst>
          </p:cNvPr>
          <p:cNvSpPr txBox="1"/>
          <p:nvPr/>
        </p:nvSpPr>
        <p:spPr>
          <a:xfrm>
            <a:off x="4488239" y="153564"/>
            <a:ext cx="417413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800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anose="020B0A04020102020204" pitchFamily="34" charset="0"/>
              </a:rPr>
              <a:t>Письмо по образцу</a:t>
            </a:r>
          </a:p>
        </p:txBody>
      </p:sp>
      <p:pic>
        <p:nvPicPr>
          <p:cNvPr id="6" name="Рисунок 5" descr="Изображение выглядит как цветок, Красочность, искусство, Графика&#10;&#10;Контент, сгенерированный ИИ, может содержать ошибки.">
            <a:extLst>
              <a:ext uri="{FF2B5EF4-FFF2-40B4-BE49-F238E27FC236}">
                <a16:creationId xmlns:a16="http://schemas.microsoft.com/office/drawing/2014/main" id="{DD4E0B42-CCE1-858D-B008-0CEBA9F0F6A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866863" y="-163551"/>
            <a:ext cx="1572322" cy="1572322"/>
          </a:xfrm>
          <a:prstGeom prst="rect">
            <a:avLst/>
          </a:prstGeom>
        </p:spPr>
      </p:pic>
      <p:pic>
        <p:nvPicPr>
          <p:cNvPr id="8" name="Рисунок 7" descr="Изображение выглядит как Шрифт, снимок экрана, Графика, черный&#10;&#10;Контент, сгенерированный ИИ, может содержать ошибки.">
            <a:extLst>
              <a:ext uri="{FF2B5EF4-FFF2-40B4-BE49-F238E27FC236}">
                <a16:creationId xmlns:a16="http://schemas.microsoft.com/office/drawing/2014/main" id="{AA296E94-B911-27B6-675F-DE62C586E6A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06617" y="279206"/>
            <a:ext cx="6858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7334301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>
            <a:hlinkClick r:id="" action="ppaction://hlinkshowjump?jump=nextslide"/>
            <a:extLst>
              <a:ext uri="{FF2B5EF4-FFF2-40B4-BE49-F238E27FC236}">
                <a16:creationId xmlns:a16="http://schemas.microsoft.com/office/drawing/2014/main" id="{28D1BC4B-053E-CB2A-34D2-19F2689FA295}"/>
              </a:ext>
            </a:extLst>
          </p:cNvPr>
          <p:cNvSpPr/>
          <p:nvPr/>
        </p:nvSpPr>
        <p:spPr>
          <a:xfrm>
            <a:off x="11552152" y="6310058"/>
            <a:ext cx="572373" cy="495591"/>
          </a:xfrm>
          <a:prstGeom prst="rect">
            <a:avLst/>
          </a:prstGeom>
          <a:solidFill>
            <a:schemeClr val="accent6">
              <a:lumMod val="50000"/>
            </a:schemeClr>
          </a:solidFill>
          <a:ln>
            <a:solidFill>
              <a:schemeClr val="accent6">
                <a:lumMod val="50000"/>
              </a:schemeClr>
            </a:solidFill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95E21367-2CC9-EBC7-1C24-22B1E464A535}"/>
              </a:ext>
            </a:extLst>
          </p:cNvPr>
          <p:cNvSpPr txBox="1"/>
          <p:nvPr/>
        </p:nvSpPr>
        <p:spPr>
          <a:xfrm>
            <a:off x="4697643" y="286673"/>
            <a:ext cx="327369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400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anose="020B0A04020102020204" pitchFamily="34" charset="0"/>
              </a:rPr>
              <a:t>Слоговое чтение</a:t>
            </a:r>
          </a:p>
        </p:txBody>
      </p:sp>
      <p:grpSp>
        <p:nvGrpSpPr>
          <p:cNvPr id="7" name="Группа 6">
            <a:extLst>
              <a:ext uri="{FF2B5EF4-FFF2-40B4-BE49-F238E27FC236}">
                <a16:creationId xmlns:a16="http://schemas.microsoft.com/office/drawing/2014/main" id="{053F8144-7B3C-02FB-297C-B9FD602BAF8E}"/>
              </a:ext>
            </a:extLst>
          </p:cNvPr>
          <p:cNvGrpSpPr/>
          <p:nvPr/>
        </p:nvGrpSpPr>
        <p:grpSpPr>
          <a:xfrm>
            <a:off x="346681" y="2966564"/>
            <a:ext cx="4568509" cy="4568509"/>
            <a:chOff x="346681" y="2966564"/>
            <a:chExt cx="4568509" cy="4568509"/>
          </a:xfrm>
        </p:grpSpPr>
        <p:pic>
          <p:nvPicPr>
            <p:cNvPr id="5" name="Рисунок 4" descr="Изображение выглядит как окно, строительство&#10;&#10;Контент, сгенерированный ИИ, может содержать ошибки.">
              <a:extLst>
                <a:ext uri="{FF2B5EF4-FFF2-40B4-BE49-F238E27FC236}">
                  <a16:creationId xmlns:a16="http://schemas.microsoft.com/office/drawing/2014/main" id="{C7452A34-AC21-90AB-AC68-7D617EDB42FA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46681" y="2966564"/>
              <a:ext cx="4568509" cy="4568509"/>
            </a:xfrm>
            <a:prstGeom prst="rect">
              <a:avLst/>
            </a:prstGeom>
          </p:spPr>
        </p:pic>
        <p:sp>
          <p:nvSpPr>
            <p:cNvPr id="6" name="TextBox 5">
              <a:extLst>
                <a:ext uri="{FF2B5EF4-FFF2-40B4-BE49-F238E27FC236}">
                  <a16:creationId xmlns:a16="http://schemas.microsoft.com/office/drawing/2014/main" id="{E94DFDCF-5DB8-4BCB-9233-D5A976DEAF9B}"/>
                </a:ext>
              </a:extLst>
            </p:cNvPr>
            <p:cNvSpPr txBox="1"/>
            <p:nvPr/>
          </p:nvSpPr>
          <p:spPr>
            <a:xfrm>
              <a:off x="1479792" y="4621736"/>
              <a:ext cx="2666419" cy="186204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ru-RU" sz="11500" dirty="0">
                  <a:solidFill>
                    <a:srgbClr val="FFFF00"/>
                  </a:solidFill>
                  <a:latin typeface="Arial Black" panose="020B0A04020102020204" pitchFamily="34" charset="0"/>
                </a:rPr>
                <a:t>РА</a:t>
              </a:r>
            </a:p>
          </p:txBody>
        </p:sp>
      </p:grpSp>
      <p:grpSp>
        <p:nvGrpSpPr>
          <p:cNvPr id="8" name="Группа 7">
            <a:extLst>
              <a:ext uri="{FF2B5EF4-FFF2-40B4-BE49-F238E27FC236}">
                <a16:creationId xmlns:a16="http://schemas.microsoft.com/office/drawing/2014/main" id="{8EFD10AE-3D36-E50F-1EF1-A20266D92DA7}"/>
              </a:ext>
            </a:extLst>
          </p:cNvPr>
          <p:cNvGrpSpPr/>
          <p:nvPr/>
        </p:nvGrpSpPr>
        <p:grpSpPr>
          <a:xfrm>
            <a:off x="2995067" y="984251"/>
            <a:ext cx="4568509" cy="4568509"/>
            <a:chOff x="346681" y="2966564"/>
            <a:chExt cx="4568509" cy="4568509"/>
          </a:xfrm>
        </p:grpSpPr>
        <p:pic>
          <p:nvPicPr>
            <p:cNvPr id="9" name="Рисунок 8" descr="Изображение выглядит как окно, строительство&#10;&#10;Контент, сгенерированный ИИ, может содержать ошибки.">
              <a:extLst>
                <a:ext uri="{FF2B5EF4-FFF2-40B4-BE49-F238E27FC236}">
                  <a16:creationId xmlns:a16="http://schemas.microsoft.com/office/drawing/2014/main" id="{767A8F1F-4037-F893-C471-020F2D5E9463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46681" y="2966564"/>
              <a:ext cx="4568509" cy="4568509"/>
            </a:xfrm>
            <a:prstGeom prst="rect">
              <a:avLst/>
            </a:prstGeom>
          </p:spPr>
        </p:pic>
        <p:sp>
          <p:nvSpPr>
            <p:cNvPr id="10" name="TextBox 9">
              <a:extLst>
                <a:ext uri="{FF2B5EF4-FFF2-40B4-BE49-F238E27FC236}">
                  <a16:creationId xmlns:a16="http://schemas.microsoft.com/office/drawing/2014/main" id="{6A1B0BC0-80BC-6C66-1325-2CB5D75FDC94}"/>
                </a:ext>
              </a:extLst>
            </p:cNvPr>
            <p:cNvSpPr txBox="1"/>
            <p:nvPr/>
          </p:nvSpPr>
          <p:spPr>
            <a:xfrm>
              <a:off x="1479792" y="4621736"/>
              <a:ext cx="2666419" cy="186204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ru-RU" sz="11500" dirty="0">
                  <a:solidFill>
                    <a:srgbClr val="FFFF00"/>
                  </a:solidFill>
                  <a:latin typeface="Arial Black" panose="020B0A04020102020204" pitchFamily="34" charset="0"/>
                </a:rPr>
                <a:t>РЯ</a:t>
              </a:r>
            </a:p>
          </p:txBody>
        </p:sp>
      </p:grpSp>
      <p:grpSp>
        <p:nvGrpSpPr>
          <p:cNvPr id="11" name="Группа 10">
            <a:extLst>
              <a:ext uri="{FF2B5EF4-FFF2-40B4-BE49-F238E27FC236}">
                <a16:creationId xmlns:a16="http://schemas.microsoft.com/office/drawing/2014/main" id="{C0FFF02B-AA5D-38DA-7D93-C903BC7B710A}"/>
              </a:ext>
            </a:extLst>
          </p:cNvPr>
          <p:cNvGrpSpPr/>
          <p:nvPr/>
        </p:nvGrpSpPr>
        <p:grpSpPr>
          <a:xfrm>
            <a:off x="6048301" y="-308847"/>
            <a:ext cx="4568509" cy="4568509"/>
            <a:chOff x="346681" y="2966564"/>
            <a:chExt cx="4568509" cy="4568509"/>
          </a:xfrm>
        </p:grpSpPr>
        <p:pic>
          <p:nvPicPr>
            <p:cNvPr id="12" name="Рисунок 11" descr="Изображение выглядит как окно, строительство&#10;&#10;Контент, сгенерированный ИИ, может содержать ошибки.">
              <a:extLst>
                <a:ext uri="{FF2B5EF4-FFF2-40B4-BE49-F238E27FC236}">
                  <a16:creationId xmlns:a16="http://schemas.microsoft.com/office/drawing/2014/main" id="{E4311B57-29BE-F808-4AEE-70689CB115F4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46681" y="2966564"/>
              <a:ext cx="4568509" cy="4568509"/>
            </a:xfrm>
            <a:prstGeom prst="rect">
              <a:avLst/>
            </a:prstGeom>
          </p:spPr>
        </p:pic>
        <p:sp>
          <p:nvSpPr>
            <p:cNvPr id="13" name="TextBox 12">
              <a:extLst>
                <a:ext uri="{FF2B5EF4-FFF2-40B4-BE49-F238E27FC236}">
                  <a16:creationId xmlns:a16="http://schemas.microsoft.com/office/drawing/2014/main" id="{3C95A0D7-C5A1-13B2-8702-D008D065A49B}"/>
                </a:ext>
              </a:extLst>
            </p:cNvPr>
            <p:cNvSpPr txBox="1"/>
            <p:nvPr/>
          </p:nvSpPr>
          <p:spPr>
            <a:xfrm>
              <a:off x="1437911" y="4580651"/>
              <a:ext cx="3273691" cy="186204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ru-RU" sz="11500" dirty="0">
                  <a:solidFill>
                    <a:srgbClr val="FFFF00"/>
                  </a:solidFill>
                  <a:latin typeface="Arial Black" panose="020B0A04020102020204" pitchFamily="34" charset="0"/>
                </a:rPr>
                <a:t>РЮ</a:t>
              </a:r>
            </a:p>
          </p:txBody>
        </p:sp>
      </p:grpSp>
      <p:pic>
        <p:nvPicPr>
          <p:cNvPr id="14" name="Рисунок 13" descr="Изображение выглядит как игрушка, мультфильм, статуэтка, фигурка&#10;&#10;Контент, сгенерированный ИИ, может содержать ошибки.">
            <a:extLst>
              <a:ext uri="{FF2B5EF4-FFF2-40B4-BE49-F238E27FC236}">
                <a16:creationId xmlns:a16="http://schemas.microsoft.com/office/drawing/2014/main" id="{9E409FE6-A764-F09C-F5F0-2BD4F6FED04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360072" y="1454578"/>
            <a:ext cx="1974422" cy="19744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7834579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1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29167E-6 1.48148E-6 L 0.15638 0.16157 " pathEditMode="relative" rAng="0" ptsTypes="AA">
                                      <p:cBhvr>
                                        <p:cTn id="6" dur="2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7813" y="8079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153 0.15903 L 0.153 0.15903 C 0.15612 0.11597 0.15352 0.14329 0.16328 0.07847 C 0.16628 0.05856 0.16823 0.04375 0.17188 0.02454 C 0.17396 0.01296 0.17539 0.00069 0.17865 -0.00996 C 0.18503 -0.03125 0.19375 -0.05023 0.20039 -0.07107 C 0.20287 -0.07894 0.20508 -0.08704 0.20781 -0.09468 C 0.2142 -0.11111 0.23151 -0.14028 0.23763 -0.14746 C 0.24349 -0.1544 0.25091 -0.16412 0.25768 -0.16783 C 0.27071 -0.175 0.28125 -0.17639 0.29427 -0.17894 C 0.30352 -0.17708 0.31055 -0.17593 0.31953 -0.17199 C 0.32136 -0.17107 0.32461 -0.16806 0.3263 -0.16574 C 0.33151 -0.15949 0.33724 -0.15417 0.3418 -0.14653 C 0.34505 -0.14097 0.34805 -0.13519 0.35156 -0.13009 C 0.35365 -0.12732 0.35625 -0.1257 0.35834 -0.12315 C 0.36029 -0.1206 0.36185 -0.11759 0.36354 -0.11482 C 0.36433 -0.11366 0.36524 -0.11227 0.36589 -0.11088 C 0.36914 -0.10301 0.37162 -0.09537 0.37383 -0.08634 C 0.37461 -0.08357 0.375 -0.08033 0.37552 -0.07732 C 0.37578 -0.07454 0.37604 -0.07176 0.37617 -0.06921 C 0.37735 -0.04375 0.37722 -0.04977 0.37722 -0.0375 L 0.37722 -0.0375 " pathEditMode="relative" ptsTypes="AAAAAAAAAAAAAAAAAAAAAA">
                                      <p:cBhvr>
                                        <p:cTn id="10" dur="2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37852 -0.04144 L 0.37852 -0.04144 C 0.38164 -0.06667 0.3819 -0.07246 0.39388 -0.10579 C 0.4 -0.12269 0.40495 -0.14121 0.41224 -0.15648 C 0.42565 -0.18496 0.43412 -0.2081 0.45 -0.22894 C 0.45534 -0.23588 0.47318 -0.25996 0.48386 -0.26343 C 0.49024 -0.26574 0.49675 -0.26551 0.50326 -0.26644 C 0.51966 -0.26482 0.5362 -0.26505 0.55261 -0.26158 C 0.55873 -0.26019 0.56433 -0.25509 0.57031 -0.25232 C 0.57696 -0.24931 0.58373 -0.24746 0.59037 -0.24421 C 0.61406 -0.23218 0.5905 -0.24074 0.60117 -0.23704 C 0.60651 -0.22269 0.59922 -0.23982 0.61042 -0.22685 C 0.61315 -0.22361 0.61341 -0.2169 0.61498 -0.2125 C 0.61537 -0.21134 0.61615 -0.21065 0.61667 -0.20949 C 0.61732 -0.20648 0.61719 -0.20602 0.61836 -0.20347 C 0.62031 -0.19954 0.62005 -0.20208 0.62005 -0.19931 L 0.62005 -0.19931 " pathEditMode="relative" ptsTypes="AAAAAAAAAAAAAAAAA">
                                      <p:cBhvr>
                                        <p:cTn id="14" dur="2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4"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>
            <a:hlinkClick r:id="" action="ppaction://hlinkshowjump?jump=nextslide"/>
            <a:extLst>
              <a:ext uri="{FF2B5EF4-FFF2-40B4-BE49-F238E27FC236}">
                <a16:creationId xmlns:a16="http://schemas.microsoft.com/office/drawing/2014/main" id="{28D1BC4B-053E-CB2A-34D2-19F2689FA295}"/>
              </a:ext>
            </a:extLst>
          </p:cNvPr>
          <p:cNvSpPr/>
          <p:nvPr/>
        </p:nvSpPr>
        <p:spPr>
          <a:xfrm>
            <a:off x="11552152" y="6310058"/>
            <a:ext cx="572373" cy="495591"/>
          </a:xfrm>
          <a:prstGeom prst="rect">
            <a:avLst/>
          </a:prstGeom>
          <a:solidFill>
            <a:schemeClr val="accent6">
              <a:lumMod val="50000"/>
            </a:schemeClr>
          </a:solidFill>
          <a:ln>
            <a:solidFill>
              <a:schemeClr val="accent6">
                <a:lumMod val="50000"/>
              </a:schemeClr>
            </a:solidFill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95E21367-2CC9-EBC7-1C24-22B1E464A535}"/>
              </a:ext>
            </a:extLst>
          </p:cNvPr>
          <p:cNvSpPr txBox="1"/>
          <p:nvPr/>
        </p:nvSpPr>
        <p:spPr>
          <a:xfrm>
            <a:off x="4697643" y="286673"/>
            <a:ext cx="327369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400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anose="020B0A04020102020204" pitchFamily="34" charset="0"/>
              </a:rPr>
              <a:t>Слоговое чтение</a:t>
            </a:r>
          </a:p>
        </p:txBody>
      </p:sp>
      <p:grpSp>
        <p:nvGrpSpPr>
          <p:cNvPr id="7" name="Группа 6">
            <a:extLst>
              <a:ext uri="{FF2B5EF4-FFF2-40B4-BE49-F238E27FC236}">
                <a16:creationId xmlns:a16="http://schemas.microsoft.com/office/drawing/2014/main" id="{053F8144-7B3C-02FB-297C-B9FD602BAF8E}"/>
              </a:ext>
            </a:extLst>
          </p:cNvPr>
          <p:cNvGrpSpPr/>
          <p:nvPr/>
        </p:nvGrpSpPr>
        <p:grpSpPr>
          <a:xfrm>
            <a:off x="346681" y="2966564"/>
            <a:ext cx="4568509" cy="4568509"/>
            <a:chOff x="346681" y="2966564"/>
            <a:chExt cx="4568509" cy="4568509"/>
          </a:xfrm>
        </p:grpSpPr>
        <p:pic>
          <p:nvPicPr>
            <p:cNvPr id="5" name="Рисунок 4" descr="Изображение выглядит как окно, строительство&#10;&#10;Контент, сгенерированный ИИ, может содержать ошибки.">
              <a:extLst>
                <a:ext uri="{FF2B5EF4-FFF2-40B4-BE49-F238E27FC236}">
                  <a16:creationId xmlns:a16="http://schemas.microsoft.com/office/drawing/2014/main" id="{C7452A34-AC21-90AB-AC68-7D617EDB42FA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46681" y="2966564"/>
              <a:ext cx="4568509" cy="4568509"/>
            </a:xfrm>
            <a:prstGeom prst="rect">
              <a:avLst/>
            </a:prstGeom>
          </p:spPr>
        </p:pic>
        <p:sp>
          <p:nvSpPr>
            <p:cNvPr id="6" name="TextBox 5">
              <a:extLst>
                <a:ext uri="{FF2B5EF4-FFF2-40B4-BE49-F238E27FC236}">
                  <a16:creationId xmlns:a16="http://schemas.microsoft.com/office/drawing/2014/main" id="{E94DFDCF-5DB8-4BCB-9233-D5A976DEAF9B}"/>
                </a:ext>
              </a:extLst>
            </p:cNvPr>
            <p:cNvSpPr txBox="1"/>
            <p:nvPr/>
          </p:nvSpPr>
          <p:spPr>
            <a:xfrm>
              <a:off x="1479792" y="4621736"/>
              <a:ext cx="2666419" cy="186204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ru-RU" sz="11500" dirty="0">
                  <a:solidFill>
                    <a:srgbClr val="FFFF00"/>
                  </a:solidFill>
                  <a:latin typeface="Arial Black" panose="020B0A04020102020204" pitchFamily="34" charset="0"/>
                </a:rPr>
                <a:t>РЁ</a:t>
              </a:r>
            </a:p>
          </p:txBody>
        </p:sp>
      </p:grpSp>
      <p:grpSp>
        <p:nvGrpSpPr>
          <p:cNvPr id="8" name="Группа 7">
            <a:extLst>
              <a:ext uri="{FF2B5EF4-FFF2-40B4-BE49-F238E27FC236}">
                <a16:creationId xmlns:a16="http://schemas.microsoft.com/office/drawing/2014/main" id="{8EFD10AE-3D36-E50F-1EF1-A20266D92DA7}"/>
              </a:ext>
            </a:extLst>
          </p:cNvPr>
          <p:cNvGrpSpPr/>
          <p:nvPr/>
        </p:nvGrpSpPr>
        <p:grpSpPr>
          <a:xfrm>
            <a:off x="2995067" y="984251"/>
            <a:ext cx="4568509" cy="4568509"/>
            <a:chOff x="346681" y="2966564"/>
            <a:chExt cx="4568509" cy="4568509"/>
          </a:xfrm>
        </p:grpSpPr>
        <p:pic>
          <p:nvPicPr>
            <p:cNvPr id="9" name="Рисунок 8" descr="Изображение выглядит как окно, строительство&#10;&#10;Контент, сгенерированный ИИ, может содержать ошибки.">
              <a:extLst>
                <a:ext uri="{FF2B5EF4-FFF2-40B4-BE49-F238E27FC236}">
                  <a16:creationId xmlns:a16="http://schemas.microsoft.com/office/drawing/2014/main" id="{767A8F1F-4037-F893-C471-020F2D5E9463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46681" y="2966564"/>
              <a:ext cx="4568509" cy="4568509"/>
            </a:xfrm>
            <a:prstGeom prst="rect">
              <a:avLst/>
            </a:prstGeom>
          </p:spPr>
        </p:pic>
        <p:sp>
          <p:nvSpPr>
            <p:cNvPr id="10" name="TextBox 9">
              <a:extLst>
                <a:ext uri="{FF2B5EF4-FFF2-40B4-BE49-F238E27FC236}">
                  <a16:creationId xmlns:a16="http://schemas.microsoft.com/office/drawing/2014/main" id="{6A1B0BC0-80BC-6C66-1325-2CB5D75FDC94}"/>
                </a:ext>
              </a:extLst>
            </p:cNvPr>
            <p:cNvSpPr txBox="1"/>
            <p:nvPr/>
          </p:nvSpPr>
          <p:spPr>
            <a:xfrm>
              <a:off x="1479792" y="4621736"/>
              <a:ext cx="2666419" cy="186204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ru-RU" sz="11500" dirty="0">
                  <a:solidFill>
                    <a:srgbClr val="FFFF00"/>
                  </a:solidFill>
                  <a:latin typeface="Arial Black" panose="020B0A04020102020204" pitchFamily="34" charset="0"/>
                </a:rPr>
                <a:t>РИ</a:t>
              </a:r>
            </a:p>
          </p:txBody>
        </p:sp>
      </p:grpSp>
      <p:grpSp>
        <p:nvGrpSpPr>
          <p:cNvPr id="11" name="Группа 10">
            <a:extLst>
              <a:ext uri="{FF2B5EF4-FFF2-40B4-BE49-F238E27FC236}">
                <a16:creationId xmlns:a16="http://schemas.microsoft.com/office/drawing/2014/main" id="{C0FFF02B-AA5D-38DA-7D93-C903BC7B710A}"/>
              </a:ext>
            </a:extLst>
          </p:cNvPr>
          <p:cNvGrpSpPr/>
          <p:nvPr/>
        </p:nvGrpSpPr>
        <p:grpSpPr>
          <a:xfrm>
            <a:off x="6048301" y="-308847"/>
            <a:ext cx="4568509" cy="4568509"/>
            <a:chOff x="346681" y="2966564"/>
            <a:chExt cx="4568509" cy="4568509"/>
          </a:xfrm>
        </p:grpSpPr>
        <p:pic>
          <p:nvPicPr>
            <p:cNvPr id="12" name="Рисунок 11" descr="Изображение выглядит как окно, строительство&#10;&#10;Контент, сгенерированный ИИ, может содержать ошибки.">
              <a:extLst>
                <a:ext uri="{FF2B5EF4-FFF2-40B4-BE49-F238E27FC236}">
                  <a16:creationId xmlns:a16="http://schemas.microsoft.com/office/drawing/2014/main" id="{E4311B57-29BE-F808-4AEE-70689CB115F4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46681" y="2966564"/>
              <a:ext cx="4568509" cy="4568509"/>
            </a:xfrm>
            <a:prstGeom prst="rect">
              <a:avLst/>
            </a:prstGeom>
          </p:spPr>
        </p:pic>
        <p:sp>
          <p:nvSpPr>
            <p:cNvPr id="13" name="TextBox 12">
              <a:extLst>
                <a:ext uri="{FF2B5EF4-FFF2-40B4-BE49-F238E27FC236}">
                  <a16:creationId xmlns:a16="http://schemas.microsoft.com/office/drawing/2014/main" id="{3C95A0D7-C5A1-13B2-8702-D008D065A49B}"/>
                </a:ext>
              </a:extLst>
            </p:cNvPr>
            <p:cNvSpPr txBox="1"/>
            <p:nvPr/>
          </p:nvSpPr>
          <p:spPr>
            <a:xfrm>
              <a:off x="1437911" y="4580651"/>
              <a:ext cx="3273691" cy="186204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ru-RU" sz="11500" dirty="0">
                  <a:solidFill>
                    <a:srgbClr val="FFFF00"/>
                  </a:solidFill>
                  <a:latin typeface="Arial Black" panose="020B0A04020102020204" pitchFamily="34" charset="0"/>
                </a:rPr>
                <a:t>РЕ</a:t>
              </a:r>
            </a:p>
          </p:txBody>
        </p:sp>
      </p:grpSp>
      <p:pic>
        <p:nvPicPr>
          <p:cNvPr id="14" name="Рисунок 13" descr="Изображение выглядит как игрушка, мультфильм, статуэтка, фигурка&#10;&#10;Контент, сгенерированный ИИ, может содержать ошибки.">
            <a:extLst>
              <a:ext uri="{FF2B5EF4-FFF2-40B4-BE49-F238E27FC236}">
                <a16:creationId xmlns:a16="http://schemas.microsoft.com/office/drawing/2014/main" id="{9E409FE6-A764-F09C-F5F0-2BD4F6FED04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360072" y="1454578"/>
            <a:ext cx="1974422" cy="19744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1876492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1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29167E-6 1.48148E-6 L 0.15638 0.16157 " pathEditMode="relative" rAng="0" ptsTypes="AA">
                                      <p:cBhvr>
                                        <p:cTn id="6" dur="2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7813" y="8079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153 0.15903 L 0.153 0.15903 C 0.15612 0.11597 0.15352 0.14329 0.16328 0.07847 C 0.16628 0.05856 0.16823 0.04375 0.17188 0.02454 C 0.17396 0.01296 0.17539 0.00069 0.17865 -0.00996 C 0.18503 -0.03125 0.19375 -0.05023 0.20039 -0.07107 C 0.20287 -0.07894 0.20508 -0.08704 0.20781 -0.09468 C 0.2142 -0.11111 0.23151 -0.14028 0.23763 -0.14746 C 0.24349 -0.1544 0.25091 -0.16412 0.25768 -0.16783 C 0.27071 -0.175 0.28125 -0.17639 0.29427 -0.17894 C 0.30352 -0.17708 0.31055 -0.17593 0.31953 -0.17199 C 0.32136 -0.17107 0.32461 -0.16806 0.3263 -0.16574 C 0.33151 -0.15949 0.33724 -0.15417 0.3418 -0.14653 C 0.34505 -0.14097 0.34805 -0.13519 0.35156 -0.13009 C 0.35365 -0.12732 0.35625 -0.1257 0.35834 -0.12315 C 0.36029 -0.1206 0.36185 -0.11759 0.36354 -0.11482 C 0.36433 -0.11366 0.36524 -0.11227 0.36589 -0.11088 C 0.36914 -0.10301 0.37162 -0.09537 0.37383 -0.08634 C 0.37461 -0.08357 0.375 -0.08033 0.37552 -0.07732 C 0.37578 -0.07454 0.37604 -0.07176 0.37617 -0.06921 C 0.37735 -0.04375 0.37722 -0.04977 0.37722 -0.0375 L 0.37722 -0.0375 " pathEditMode="relative" ptsTypes="AAAAAAAAAAAAAAAAAAAAAA">
                                      <p:cBhvr>
                                        <p:cTn id="10" dur="2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37852 -0.04144 L 0.37852 -0.04144 C 0.38164 -0.06667 0.3819 -0.07246 0.39388 -0.10579 C 0.4 -0.12269 0.40495 -0.14121 0.41224 -0.15648 C 0.42565 -0.18496 0.43412 -0.2081 0.45 -0.22894 C 0.45534 -0.23588 0.47318 -0.25996 0.48386 -0.26343 C 0.49024 -0.26574 0.49675 -0.26551 0.50326 -0.26644 C 0.51966 -0.26482 0.5362 -0.26505 0.55261 -0.26158 C 0.55873 -0.26019 0.56433 -0.25509 0.57031 -0.25232 C 0.57696 -0.24931 0.58373 -0.24746 0.59037 -0.24421 C 0.61406 -0.23218 0.5905 -0.24074 0.60117 -0.23704 C 0.60651 -0.22269 0.59922 -0.23982 0.61042 -0.22685 C 0.61315 -0.22361 0.61341 -0.2169 0.61498 -0.2125 C 0.61537 -0.21134 0.61615 -0.21065 0.61667 -0.20949 C 0.61732 -0.20648 0.61719 -0.20602 0.61836 -0.20347 C 0.62031 -0.19954 0.62005 -0.20208 0.62005 -0.19931 L 0.62005 -0.19931 " pathEditMode="relative" ptsTypes="AAAAAAAAAAAAAAAAA">
                                      <p:cBhvr>
                                        <p:cTn id="14" dur="2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4"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alphaModFix amt="57000"/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>
            <a:hlinkClick r:id="" action="ppaction://hlinkshowjump?jump=nextslide"/>
            <a:extLst>
              <a:ext uri="{FF2B5EF4-FFF2-40B4-BE49-F238E27FC236}">
                <a16:creationId xmlns:a16="http://schemas.microsoft.com/office/drawing/2014/main" id="{28D1BC4B-053E-CB2A-34D2-19F2689FA295}"/>
              </a:ext>
            </a:extLst>
          </p:cNvPr>
          <p:cNvSpPr/>
          <p:nvPr/>
        </p:nvSpPr>
        <p:spPr>
          <a:xfrm>
            <a:off x="11552152" y="6310058"/>
            <a:ext cx="572373" cy="495591"/>
          </a:xfrm>
          <a:prstGeom prst="rect">
            <a:avLst/>
          </a:prstGeom>
          <a:solidFill>
            <a:schemeClr val="accent6">
              <a:lumMod val="50000"/>
            </a:schemeClr>
          </a:solidFill>
          <a:ln>
            <a:solidFill>
              <a:schemeClr val="accent6">
                <a:lumMod val="50000"/>
              </a:schemeClr>
            </a:solidFill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22DD622B-B692-03BB-6DB2-9206EB0536BB}"/>
              </a:ext>
            </a:extLst>
          </p:cNvPr>
          <p:cNvSpPr txBox="1"/>
          <p:nvPr/>
        </p:nvSpPr>
        <p:spPr>
          <a:xfrm>
            <a:off x="3115474" y="195445"/>
            <a:ext cx="596105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800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anose="020B0A04020102020204" pitchFamily="34" charset="0"/>
              </a:rPr>
              <a:t>Игра “Почини слово”</a:t>
            </a:r>
          </a:p>
        </p:txBody>
      </p:sp>
      <p:sp>
        <p:nvSpPr>
          <p:cNvPr id="4" name="Прямоугольник: скругленные углы 3">
            <a:extLst>
              <a:ext uri="{FF2B5EF4-FFF2-40B4-BE49-F238E27FC236}">
                <a16:creationId xmlns:a16="http://schemas.microsoft.com/office/drawing/2014/main" id="{20B51B64-ABBD-CE36-144B-1A1BA97A7A1F}"/>
              </a:ext>
            </a:extLst>
          </p:cNvPr>
          <p:cNvSpPr/>
          <p:nvPr/>
        </p:nvSpPr>
        <p:spPr>
          <a:xfrm>
            <a:off x="1793899" y="1214546"/>
            <a:ext cx="1870681" cy="432769"/>
          </a:xfrm>
          <a:prstGeom prst="round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>
                <a:latin typeface="Arial Black" panose="020B0A04020102020204" pitchFamily="34" charset="0"/>
              </a:rPr>
              <a:t>САПКА</a:t>
            </a:r>
          </a:p>
        </p:txBody>
      </p:sp>
      <p:sp>
        <p:nvSpPr>
          <p:cNvPr id="5" name="Прямоугольник: скругленные углы 4">
            <a:extLst>
              <a:ext uri="{FF2B5EF4-FFF2-40B4-BE49-F238E27FC236}">
                <a16:creationId xmlns:a16="http://schemas.microsoft.com/office/drawing/2014/main" id="{4FEB2D6C-1BDD-7C8F-68D9-87944999BA47}"/>
              </a:ext>
            </a:extLst>
          </p:cNvPr>
          <p:cNvSpPr/>
          <p:nvPr/>
        </p:nvSpPr>
        <p:spPr>
          <a:xfrm>
            <a:off x="3963562" y="1214545"/>
            <a:ext cx="1870681" cy="432769"/>
          </a:xfrm>
          <a:prstGeom prst="round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>
                <a:latin typeface="Arial Black" panose="020B0A04020102020204" pitchFamily="34" charset="0"/>
              </a:rPr>
              <a:t>ШАПКА</a:t>
            </a:r>
          </a:p>
        </p:txBody>
      </p:sp>
      <p:sp>
        <p:nvSpPr>
          <p:cNvPr id="6" name="Прямоугольник: скругленные углы 5">
            <a:extLst>
              <a:ext uri="{FF2B5EF4-FFF2-40B4-BE49-F238E27FC236}">
                <a16:creationId xmlns:a16="http://schemas.microsoft.com/office/drawing/2014/main" id="{E4EDC39A-3A27-1D60-98B0-E29009122337}"/>
              </a:ext>
            </a:extLst>
          </p:cNvPr>
          <p:cNvSpPr/>
          <p:nvPr/>
        </p:nvSpPr>
        <p:spPr>
          <a:xfrm>
            <a:off x="1793899" y="2071942"/>
            <a:ext cx="1870681" cy="432769"/>
          </a:xfrm>
          <a:prstGeom prst="round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>
                <a:latin typeface="Arial Black" panose="020B0A04020102020204" pitchFamily="34" charset="0"/>
              </a:rPr>
              <a:t>КОП</a:t>
            </a:r>
          </a:p>
        </p:txBody>
      </p:sp>
      <p:sp>
        <p:nvSpPr>
          <p:cNvPr id="7" name="Прямоугольник: скругленные углы 6">
            <a:extLst>
              <a:ext uri="{FF2B5EF4-FFF2-40B4-BE49-F238E27FC236}">
                <a16:creationId xmlns:a16="http://schemas.microsoft.com/office/drawing/2014/main" id="{44A66D04-5F2D-7CAF-7FA7-CD4C99D2D091}"/>
              </a:ext>
            </a:extLst>
          </p:cNvPr>
          <p:cNvSpPr/>
          <p:nvPr/>
        </p:nvSpPr>
        <p:spPr>
          <a:xfrm>
            <a:off x="3963562" y="2071942"/>
            <a:ext cx="1870681" cy="432769"/>
          </a:xfrm>
          <a:prstGeom prst="round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>
                <a:latin typeface="Arial Black" panose="020B0A04020102020204" pitchFamily="34" charset="0"/>
              </a:rPr>
              <a:t>КОТ</a:t>
            </a:r>
          </a:p>
        </p:txBody>
      </p:sp>
      <p:sp>
        <p:nvSpPr>
          <p:cNvPr id="8" name="Прямоугольник: скругленные углы 7">
            <a:extLst>
              <a:ext uri="{FF2B5EF4-FFF2-40B4-BE49-F238E27FC236}">
                <a16:creationId xmlns:a16="http://schemas.microsoft.com/office/drawing/2014/main" id="{CD613AFA-1601-5243-FBD1-29760DD28B7B}"/>
              </a:ext>
            </a:extLst>
          </p:cNvPr>
          <p:cNvSpPr/>
          <p:nvPr/>
        </p:nvSpPr>
        <p:spPr>
          <a:xfrm>
            <a:off x="1793899" y="2996231"/>
            <a:ext cx="1870681" cy="432769"/>
          </a:xfrm>
          <a:prstGeom prst="round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>
                <a:latin typeface="Arial Black" panose="020B0A04020102020204" pitchFamily="34" charset="0"/>
              </a:rPr>
              <a:t>ЛЕЗ</a:t>
            </a:r>
          </a:p>
        </p:txBody>
      </p:sp>
      <p:sp>
        <p:nvSpPr>
          <p:cNvPr id="9" name="Прямоугольник: скругленные углы 8">
            <a:extLst>
              <a:ext uri="{FF2B5EF4-FFF2-40B4-BE49-F238E27FC236}">
                <a16:creationId xmlns:a16="http://schemas.microsoft.com/office/drawing/2014/main" id="{F80F11E6-017F-C9E5-F598-45A12799DC66}"/>
              </a:ext>
            </a:extLst>
          </p:cNvPr>
          <p:cNvSpPr/>
          <p:nvPr/>
        </p:nvSpPr>
        <p:spPr>
          <a:xfrm>
            <a:off x="3997298" y="2996231"/>
            <a:ext cx="1870681" cy="432769"/>
          </a:xfrm>
          <a:prstGeom prst="round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>
                <a:latin typeface="Arial Black" panose="020B0A04020102020204" pitchFamily="34" charset="0"/>
              </a:rPr>
              <a:t>ЛЕС</a:t>
            </a:r>
          </a:p>
        </p:txBody>
      </p:sp>
      <p:sp>
        <p:nvSpPr>
          <p:cNvPr id="10" name="Прямоугольник: скругленные углы 9">
            <a:extLst>
              <a:ext uri="{FF2B5EF4-FFF2-40B4-BE49-F238E27FC236}">
                <a16:creationId xmlns:a16="http://schemas.microsoft.com/office/drawing/2014/main" id="{B669325B-291B-876B-97CD-D6F67B5D1140}"/>
              </a:ext>
            </a:extLst>
          </p:cNvPr>
          <p:cNvSpPr/>
          <p:nvPr/>
        </p:nvSpPr>
        <p:spPr>
          <a:xfrm>
            <a:off x="1793899" y="3804765"/>
            <a:ext cx="1870681" cy="432769"/>
          </a:xfrm>
          <a:prstGeom prst="round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>
                <a:latin typeface="Arial Black" panose="020B0A04020102020204" pitchFamily="34" charset="0"/>
              </a:rPr>
              <a:t>ЛОБОТ</a:t>
            </a:r>
          </a:p>
        </p:txBody>
      </p:sp>
      <p:sp>
        <p:nvSpPr>
          <p:cNvPr id="11" name="Прямоугольник: скругленные углы 10">
            <a:extLst>
              <a:ext uri="{FF2B5EF4-FFF2-40B4-BE49-F238E27FC236}">
                <a16:creationId xmlns:a16="http://schemas.microsoft.com/office/drawing/2014/main" id="{1A9695B0-651F-DECB-227D-27301BEFB73A}"/>
              </a:ext>
            </a:extLst>
          </p:cNvPr>
          <p:cNvSpPr/>
          <p:nvPr/>
        </p:nvSpPr>
        <p:spPr>
          <a:xfrm>
            <a:off x="3997298" y="3855373"/>
            <a:ext cx="1870681" cy="432769"/>
          </a:xfrm>
          <a:prstGeom prst="round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>
                <a:latin typeface="Arial Black" panose="020B0A04020102020204" pitchFamily="34" charset="0"/>
              </a:rPr>
              <a:t>РОБОТ</a:t>
            </a:r>
          </a:p>
        </p:txBody>
      </p:sp>
      <p:sp>
        <p:nvSpPr>
          <p:cNvPr id="12" name="Прямоугольник: скругленные углы 11">
            <a:extLst>
              <a:ext uri="{FF2B5EF4-FFF2-40B4-BE49-F238E27FC236}">
                <a16:creationId xmlns:a16="http://schemas.microsoft.com/office/drawing/2014/main" id="{D34EBE14-A322-5779-5D68-C2799BB8ABFC}"/>
              </a:ext>
            </a:extLst>
          </p:cNvPr>
          <p:cNvSpPr/>
          <p:nvPr/>
        </p:nvSpPr>
        <p:spPr>
          <a:xfrm>
            <a:off x="1793899" y="4705205"/>
            <a:ext cx="1870681" cy="432769"/>
          </a:xfrm>
          <a:prstGeom prst="round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>
                <a:latin typeface="Arial Black" panose="020B0A04020102020204" pitchFamily="34" charset="0"/>
              </a:rPr>
              <a:t>ПУЧА</a:t>
            </a:r>
          </a:p>
        </p:txBody>
      </p:sp>
      <p:sp>
        <p:nvSpPr>
          <p:cNvPr id="13" name="Прямоугольник: скругленные углы 12">
            <a:extLst>
              <a:ext uri="{FF2B5EF4-FFF2-40B4-BE49-F238E27FC236}">
                <a16:creationId xmlns:a16="http://schemas.microsoft.com/office/drawing/2014/main" id="{F6546C2F-5500-9B97-E79F-F6A9B58D2842}"/>
              </a:ext>
            </a:extLst>
          </p:cNvPr>
          <p:cNvSpPr/>
          <p:nvPr/>
        </p:nvSpPr>
        <p:spPr>
          <a:xfrm>
            <a:off x="3963561" y="4714515"/>
            <a:ext cx="1870681" cy="432769"/>
          </a:xfrm>
          <a:prstGeom prst="round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>
                <a:latin typeface="Arial Black" panose="020B0A04020102020204" pitchFamily="34" charset="0"/>
              </a:rPr>
              <a:t>ТУЧА</a:t>
            </a:r>
          </a:p>
        </p:txBody>
      </p:sp>
      <p:sp>
        <p:nvSpPr>
          <p:cNvPr id="15" name="Прямоугольник: скругленные углы 14">
            <a:extLst>
              <a:ext uri="{FF2B5EF4-FFF2-40B4-BE49-F238E27FC236}">
                <a16:creationId xmlns:a16="http://schemas.microsoft.com/office/drawing/2014/main" id="{AD0F03FA-1B8E-A9B2-70C2-C5F2A957549B}"/>
              </a:ext>
            </a:extLst>
          </p:cNvPr>
          <p:cNvSpPr/>
          <p:nvPr/>
        </p:nvSpPr>
        <p:spPr>
          <a:xfrm>
            <a:off x="7205844" y="1214545"/>
            <a:ext cx="2035878" cy="432769"/>
          </a:xfrm>
          <a:prstGeom prst="round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>
                <a:latin typeface="Arial Black" panose="020B0A04020102020204" pitchFamily="34" charset="0"/>
              </a:rPr>
              <a:t>ТЛАКТОЛ</a:t>
            </a:r>
          </a:p>
        </p:txBody>
      </p:sp>
      <p:sp>
        <p:nvSpPr>
          <p:cNvPr id="17" name="Прямоугольник: скругленные углы 16">
            <a:extLst>
              <a:ext uri="{FF2B5EF4-FFF2-40B4-BE49-F238E27FC236}">
                <a16:creationId xmlns:a16="http://schemas.microsoft.com/office/drawing/2014/main" id="{39085905-89DE-2FF6-7E20-85A54DEE4F3D}"/>
              </a:ext>
            </a:extLst>
          </p:cNvPr>
          <p:cNvSpPr/>
          <p:nvPr/>
        </p:nvSpPr>
        <p:spPr>
          <a:xfrm>
            <a:off x="9509294" y="1214545"/>
            <a:ext cx="2035878" cy="432769"/>
          </a:xfrm>
          <a:prstGeom prst="round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>
                <a:latin typeface="Arial Black" panose="020B0A04020102020204" pitchFamily="34" charset="0"/>
              </a:rPr>
              <a:t>ТРАКТОР</a:t>
            </a:r>
          </a:p>
        </p:txBody>
      </p:sp>
      <p:sp>
        <p:nvSpPr>
          <p:cNvPr id="18" name="Прямоугольник: скругленные углы 17">
            <a:extLst>
              <a:ext uri="{FF2B5EF4-FFF2-40B4-BE49-F238E27FC236}">
                <a16:creationId xmlns:a16="http://schemas.microsoft.com/office/drawing/2014/main" id="{E7A93540-C14C-A792-3BA5-7854BB672ABD}"/>
              </a:ext>
            </a:extLst>
          </p:cNvPr>
          <p:cNvSpPr/>
          <p:nvPr/>
        </p:nvSpPr>
        <p:spPr>
          <a:xfrm>
            <a:off x="7205844" y="2045330"/>
            <a:ext cx="2035878" cy="432769"/>
          </a:xfrm>
          <a:prstGeom prst="round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>
                <a:latin typeface="Arial Black" panose="020B0A04020102020204" pitchFamily="34" charset="0"/>
              </a:rPr>
              <a:t>ГОМАР</a:t>
            </a:r>
          </a:p>
        </p:txBody>
      </p:sp>
      <p:sp>
        <p:nvSpPr>
          <p:cNvPr id="19" name="Прямоугольник: скругленные углы 18">
            <a:extLst>
              <a:ext uri="{FF2B5EF4-FFF2-40B4-BE49-F238E27FC236}">
                <a16:creationId xmlns:a16="http://schemas.microsoft.com/office/drawing/2014/main" id="{8BD8846D-0BCB-D34A-6477-C1AB5BCA6283}"/>
              </a:ext>
            </a:extLst>
          </p:cNvPr>
          <p:cNvSpPr/>
          <p:nvPr/>
        </p:nvSpPr>
        <p:spPr>
          <a:xfrm>
            <a:off x="9516274" y="2045330"/>
            <a:ext cx="2035878" cy="432769"/>
          </a:xfrm>
          <a:prstGeom prst="round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>
                <a:latin typeface="Arial Black" panose="020B0A04020102020204" pitchFamily="34" charset="0"/>
              </a:rPr>
              <a:t>КОМАР</a:t>
            </a:r>
          </a:p>
        </p:txBody>
      </p:sp>
      <p:sp>
        <p:nvSpPr>
          <p:cNvPr id="20" name="Прямоугольник: скругленные углы 19">
            <a:extLst>
              <a:ext uri="{FF2B5EF4-FFF2-40B4-BE49-F238E27FC236}">
                <a16:creationId xmlns:a16="http://schemas.microsoft.com/office/drawing/2014/main" id="{8D2079EB-6CF0-8812-97F4-4A613C0C6AC4}"/>
              </a:ext>
            </a:extLst>
          </p:cNvPr>
          <p:cNvSpPr/>
          <p:nvPr/>
        </p:nvSpPr>
        <p:spPr>
          <a:xfrm>
            <a:off x="7205844" y="2996231"/>
            <a:ext cx="2035878" cy="432769"/>
          </a:xfrm>
          <a:prstGeom prst="round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>
                <a:latin typeface="Arial Black" panose="020B0A04020102020204" pitchFamily="34" charset="0"/>
              </a:rPr>
              <a:t>ФАЗА</a:t>
            </a:r>
          </a:p>
        </p:txBody>
      </p:sp>
      <p:sp>
        <p:nvSpPr>
          <p:cNvPr id="21" name="Прямоугольник: скругленные углы 20">
            <a:extLst>
              <a:ext uri="{FF2B5EF4-FFF2-40B4-BE49-F238E27FC236}">
                <a16:creationId xmlns:a16="http://schemas.microsoft.com/office/drawing/2014/main" id="{9EC10DA4-2E94-F88C-A90A-2A534B6AAF0D}"/>
              </a:ext>
            </a:extLst>
          </p:cNvPr>
          <p:cNvSpPr/>
          <p:nvPr/>
        </p:nvSpPr>
        <p:spPr>
          <a:xfrm>
            <a:off x="9509294" y="2989396"/>
            <a:ext cx="2035878" cy="432769"/>
          </a:xfrm>
          <a:prstGeom prst="round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>
                <a:latin typeface="Arial Black" panose="020B0A04020102020204" pitchFamily="34" charset="0"/>
              </a:rPr>
              <a:t>ВАЗА</a:t>
            </a:r>
          </a:p>
        </p:txBody>
      </p:sp>
      <p:sp>
        <p:nvSpPr>
          <p:cNvPr id="22" name="Прямоугольник: скругленные углы 21">
            <a:extLst>
              <a:ext uri="{FF2B5EF4-FFF2-40B4-BE49-F238E27FC236}">
                <a16:creationId xmlns:a16="http://schemas.microsoft.com/office/drawing/2014/main" id="{ECD345B4-2F6A-9F4C-D3B8-5F76A362ED5A}"/>
              </a:ext>
            </a:extLst>
          </p:cNvPr>
          <p:cNvSpPr/>
          <p:nvPr/>
        </p:nvSpPr>
        <p:spPr>
          <a:xfrm>
            <a:off x="7205844" y="3855372"/>
            <a:ext cx="2035878" cy="432769"/>
          </a:xfrm>
          <a:prstGeom prst="round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>
                <a:latin typeface="Arial Black" panose="020B0A04020102020204" pitchFamily="34" charset="0"/>
              </a:rPr>
              <a:t>УАМПА</a:t>
            </a:r>
          </a:p>
        </p:txBody>
      </p:sp>
      <p:sp>
        <p:nvSpPr>
          <p:cNvPr id="23" name="Прямоугольник: скругленные углы 22">
            <a:extLst>
              <a:ext uri="{FF2B5EF4-FFF2-40B4-BE49-F238E27FC236}">
                <a16:creationId xmlns:a16="http://schemas.microsoft.com/office/drawing/2014/main" id="{44D42DC3-E25F-3FBB-080A-D9EFC745FA06}"/>
              </a:ext>
            </a:extLst>
          </p:cNvPr>
          <p:cNvSpPr/>
          <p:nvPr/>
        </p:nvSpPr>
        <p:spPr>
          <a:xfrm>
            <a:off x="9516274" y="3855372"/>
            <a:ext cx="2035878" cy="432769"/>
          </a:xfrm>
          <a:prstGeom prst="round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>
                <a:latin typeface="Arial Black" panose="020B0A04020102020204" pitchFamily="34" charset="0"/>
              </a:rPr>
              <a:t>ЛАМПА</a:t>
            </a:r>
          </a:p>
        </p:txBody>
      </p:sp>
      <p:sp>
        <p:nvSpPr>
          <p:cNvPr id="24" name="Прямоугольник: скругленные углы 23">
            <a:extLst>
              <a:ext uri="{FF2B5EF4-FFF2-40B4-BE49-F238E27FC236}">
                <a16:creationId xmlns:a16="http://schemas.microsoft.com/office/drawing/2014/main" id="{AEEC4883-005E-D41D-A6C9-1C4C9C1EA7DC}"/>
              </a:ext>
            </a:extLst>
          </p:cNvPr>
          <p:cNvSpPr/>
          <p:nvPr/>
        </p:nvSpPr>
        <p:spPr>
          <a:xfrm>
            <a:off x="7205844" y="4714515"/>
            <a:ext cx="2035878" cy="432769"/>
          </a:xfrm>
          <a:prstGeom prst="round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>
                <a:latin typeface="Arial Black" panose="020B0A04020102020204" pitchFamily="34" charset="0"/>
              </a:rPr>
              <a:t>ОПЛОКО</a:t>
            </a:r>
          </a:p>
        </p:txBody>
      </p:sp>
      <p:sp>
        <p:nvSpPr>
          <p:cNvPr id="25" name="Прямоугольник: скругленные углы 24">
            <a:extLst>
              <a:ext uri="{FF2B5EF4-FFF2-40B4-BE49-F238E27FC236}">
                <a16:creationId xmlns:a16="http://schemas.microsoft.com/office/drawing/2014/main" id="{02A99943-1A70-B670-A9CA-757A27EE2769}"/>
              </a:ext>
            </a:extLst>
          </p:cNvPr>
          <p:cNvSpPr/>
          <p:nvPr/>
        </p:nvSpPr>
        <p:spPr>
          <a:xfrm>
            <a:off x="9509294" y="4705204"/>
            <a:ext cx="2035878" cy="432769"/>
          </a:xfrm>
          <a:prstGeom prst="round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>
                <a:latin typeface="Arial Black" panose="020B0A04020102020204" pitchFamily="34" charset="0"/>
              </a:rPr>
              <a:t>ОБЛОКО</a:t>
            </a:r>
          </a:p>
        </p:txBody>
      </p:sp>
    </p:spTree>
    <p:extLst>
      <p:ext uri="{BB962C8B-B14F-4D97-AF65-F5344CB8AC3E}">
        <p14:creationId xmlns:p14="http://schemas.microsoft.com/office/powerpoint/2010/main" val="179136099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  <p:seq concurrent="1" nextAc="seek">
              <p:cTn id="14" restart="whenNotActive" fill="hold" evtFilter="cancelBubble" nodeType="interactiveSeq">
                <p:stCondLst>
                  <p:cond evt="onClick" delay="0">
                    <p:tgtEl>
                      <p:spTgt spid="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5" fill="hold">
                      <p:stCondLst>
                        <p:cond delay="0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"/>
                  </p:tgtEl>
                </p:cond>
              </p:nextCondLst>
            </p:seq>
            <p:seq concurrent="1" nextAc="seek">
              <p:cTn id="20" restart="whenNotActive" fill="hold" evtFilter="cancelBubble" nodeType="interactiveSeq">
                <p:stCondLst>
                  <p:cond evt="onClick" delay="0">
                    <p:tgtEl>
                      <p:spTgt spid="1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1" fill="hold">
                      <p:stCondLst>
                        <p:cond delay="0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"/>
                  </p:tgtEl>
                </p:cond>
              </p:nextCondLst>
            </p:seq>
            <p:seq concurrent="1" nextAc="seek">
              <p:cTn id="26" restart="whenNotActive" fill="hold" evtFilter="cancelBubble" nodeType="interactiveSeq">
                <p:stCondLst>
                  <p:cond evt="onClick" delay="0">
                    <p:tgtEl>
                      <p:spTgt spid="1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7" fill="hold">
                      <p:stCondLst>
                        <p:cond delay="0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2"/>
                  </p:tgtEl>
                </p:cond>
              </p:nextCondLst>
            </p:seq>
            <p:seq concurrent="1" nextAc="seek">
              <p:cTn id="32" restart="whenNotActive" fill="hold" evtFilter="cancelBubble" nodeType="interactiveSeq">
                <p:stCondLst>
                  <p:cond evt="onClick" delay="0">
                    <p:tgtEl>
                      <p:spTgt spid="1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3" fill="hold">
                      <p:stCondLst>
                        <p:cond delay="0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5"/>
                  </p:tgtEl>
                </p:cond>
              </p:nextCondLst>
            </p:seq>
            <p:seq concurrent="1" nextAc="seek">
              <p:cTn id="38" restart="whenNotActive" fill="hold" evtFilter="cancelBubble" nodeType="interactiveSeq">
                <p:stCondLst>
                  <p:cond evt="onClick" delay="0">
                    <p:tgtEl>
                      <p:spTgt spid="2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9" fill="hold">
                      <p:stCondLst>
                        <p:cond delay="0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0"/>
                  </p:tgtEl>
                </p:cond>
              </p:nextCondLst>
            </p:seq>
            <p:seq concurrent="1" nextAc="seek">
              <p:cTn id="44" restart="whenNotActive" fill="hold" evtFilter="cancelBubble" nodeType="interactiveSeq">
                <p:stCondLst>
                  <p:cond evt="onClick" delay="0">
                    <p:tgtEl>
                      <p:spTgt spid="1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5" fill="hold">
                      <p:stCondLst>
                        <p:cond delay="0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8"/>
                  </p:tgtEl>
                </p:cond>
              </p:nextCondLst>
            </p:seq>
            <p:seq concurrent="1" nextAc="seek">
              <p:cTn id="50" restart="whenNotActive" fill="hold" evtFilter="cancelBubble" nodeType="interactiveSeq">
                <p:stCondLst>
                  <p:cond evt="onClick" delay="0">
                    <p:tgtEl>
                      <p:spTgt spid="2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1" fill="hold">
                      <p:stCondLst>
                        <p:cond delay="0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2"/>
                  </p:tgtEl>
                </p:cond>
              </p:nextCondLst>
            </p:seq>
            <p:seq concurrent="1" nextAc="seek">
              <p:cTn id="56" restart="whenNotActive" fill="hold" evtFilter="cancelBubble" nodeType="interactiveSeq">
                <p:stCondLst>
                  <p:cond evt="onClick" delay="0">
                    <p:tgtEl>
                      <p:spTgt spid="2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7" fill="hold">
                      <p:stCondLst>
                        <p:cond delay="0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1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4"/>
                  </p:tgtEl>
                </p:cond>
              </p:nextCondLst>
            </p:seq>
          </p:childTnLst>
        </p:cTn>
      </p:par>
    </p:tnLst>
    <p:bldLst>
      <p:bldP spid="5" grpId="0" animBg="1"/>
      <p:bldP spid="7" grpId="0" animBg="1"/>
      <p:bldP spid="9" grpId="0" animBg="1"/>
      <p:bldP spid="11" grpId="0" animBg="1"/>
      <p:bldP spid="13" grpId="0" animBg="1"/>
      <p:bldP spid="17" grpId="0" animBg="1"/>
      <p:bldP spid="19" grpId="0" animBg="1"/>
      <p:bldP spid="21" grpId="0" animBg="1"/>
      <p:bldP spid="23" grpId="0" animBg="1"/>
      <p:bldP spid="25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Группа 3">
            <a:extLst>
              <a:ext uri="{FF2B5EF4-FFF2-40B4-BE49-F238E27FC236}">
                <a16:creationId xmlns:a16="http://schemas.microsoft.com/office/drawing/2014/main" id="{A0E72D03-4A42-D890-EC18-9B7DF91E45F0}"/>
              </a:ext>
            </a:extLst>
          </p:cNvPr>
          <p:cNvGrpSpPr/>
          <p:nvPr/>
        </p:nvGrpSpPr>
        <p:grpSpPr>
          <a:xfrm>
            <a:off x="3746349" y="-99364"/>
            <a:ext cx="5453158" cy="3340790"/>
            <a:chOff x="4654103" y="154844"/>
            <a:chExt cx="5453158" cy="3340790"/>
          </a:xfrm>
        </p:grpSpPr>
        <p:grpSp>
          <p:nvGrpSpPr>
            <p:cNvPr id="5" name="Группа 4">
              <a:extLst>
                <a:ext uri="{FF2B5EF4-FFF2-40B4-BE49-F238E27FC236}">
                  <a16:creationId xmlns:a16="http://schemas.microsoft.com/office/drawing/2014/main" id="{C580F0C2-614B-A68D-8477-C7F65DB9FEC8}"/>
                </a:ext>
              </a:extLst>
            </p:cNvPr>
            <p:cNvGrpSpPr/>
            <p:nvPr/>
          </p:nvGrpSpPr>
          <p:grpSpPr>
            <a:xfrm>
              <a:off x="4654103" y="154844"/>
              <a:ext cx="5453158" cy="3340790"/>
              <a:chOff x="2706302" y="2532453"/>
              <a:chExt cx="4748501" cy="2926895"/>
            </a:xfrm>
          </p:grpSpPr>
          <p:grpSp>
            <p:nvGrpSpPr>
              <p:cNvPr id="7" name="Группа 6">
                <a:extLst>
                  <a:ext uri="{FF2B5EF4-FFF2-40B4-BE49-F238E27FC236}">
                    <a16:creationId xmlns:a16="http://schemas.microsoft.com/office/drawing/2014/main" id="{5D1B6095-CD0D-EFA2-200B-98563EB325E6}"/>
                  </a:ext>
                </a:extLst>
              </p:cNvPr>
              <p:cNvGrpSpPr/>
              <p:nvPr/>
            </p:nvGrpSpPr>
            <p:grpSpPr>
              <a:xfrm>
                <a:off x="2706302" y="2532453"/>
                <a:ext cx="4748501" cy="2926895"/>
                <a:chOff x="3870662" y="639590"/>
                <a:chExt cx="4791343" cy="3198556"/>
              </a:xfrm>
            </p:grpSpPr>
            <p:pic>
              <p:nvPicPr>
                <p:cNvPr id="9" name="Рисунок 8">
                  <a:extLst>
                    <a:ext uri="{FF2B5EF4-FFF2-40B4-BE49-F238E27FC236}">
                      <a16:creationId xmlns:a16="http://schemas.microsoft.com/office/drawing/2014/main" id="{98890DC6-FDD7-BB5B-C4FC-3C70465CC7A6}"/>
                    </a:ext>
                  </a:extLst>
                </p:cNvPr>
                <p:cNvPicPr>
                  <a:picLocks noChangeAspect="1"/>
                </p:cNvPicPr>
                <p:nvPr/>
              </p:nvPicPr>
              <p:blipFill rotWithShape="1">
                <a:blip r:embed="rId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 l="10946" t="6861" r="15336" b="8997"/>
                <a:stretch/>
              </p:blipFill>
              <p:spPr>
                <a:xfrm>
                  <a:off x="4458579" y="639590"/>
                  <a:ext cx="4203426" cy="3198556"/>
                </a:xfrm>
                <a:prstGeom prst="rect">
                  <a:avLst/>
                </a:prstGeom>
              </p:spPr>
            </p:pic>
            <p:sp>
              <p:nvSpPr>
                <p:cNvPr id="10" name="TextBox 9">
                  <a:extLst>
                    <a:ext uri="{FF2B5EF4-FFF2-40B4-BE49-F238E27FC236}">
                      <a16:creationId xmlns:a16="http://schemas.microsoft.com/office/drawing/2014/main" id="{9ACE79D0-7068-AC34-F0F5-9CF507FC9AEB}"/>
                    </a:ext>
                  </a:extLst>
                </p:cNvPr>
                <p:cNvSpPr txBox="1"/>
                <p:nvPr/>
              </p:nvSpPr>
              <p:spPr>
                <a:xfrm>
                  <a:off x="3870662" y="798989"/>
                  <a:ext cx="2938509" cy="430387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ctr"/>
                  <a:endParaRPr lang="ru-RU" sz="2000" dirty="0">
                    <a:latin typeface="Comic Sans MS" panose="030F0702030302020204" pitchFamily="66" charset="0"/>
                  </a:endParaRPr>
                </a:p>
              </p:txBody>
            </p:sp>
          </p:grpSp>
          <p:sp>
            <p:nvSpPr>
              <p:cNvPr id="8" name="TextBox 7">
                <a:extLst>
                  <a:ext uri="{FF2B5EF4-FFF2-40B4-BE49-F238E27FC236}">
                    <a16:creationId xmlns:a16="http://schemas.microsoft.com/office/drawing/2014/main" id="{21BF643B-581B-6E6C-F2E4-ADCB5B180539}"/>
                  </a:ext>
                </a:extLst>
              </p:cNvPr>
              <p:cNvSpPr txBox="1"/>
              <p:nvPr/>
            </p:nvSpPr>
            <p:spPr>
              <a:xfrm>
                <a:off x="4082636" y="3124774"/>
                <a:ext cx="2912234" cy="43094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endParaRPr lang="ru-RU" sz="2000" dirty="0">
                  <a:latin typeface="Comic Sans MS" panose="030F0702030302020204" pitchFamily="66" charset="0"/>
                </a:endParaRPr>
              </a:p>
            </p:txBody>
          </p:sp>
        </p:grpSp>
        <p:sp>
          <p:nvSpPr>
            <p:cNvPr id="6" name="TextBox 5">
              <a:extLst>
                <a:ext uri="{FF2B5EF4-FFF2-40B4-BE49-F238E27FC236}">
                  <a16:creationId xmlns:a16="http://schemas.microsoft.com/office/drawing/2014/main" id="{BBB3D6E8-5EED-50D1-9450-ACB823FBCAEE}"/>
                </a:ext>
              </a:extLst>
            </p:cNvPr>
            <p:cNvSpPr txBox="1"/>
            <p:nvPr/>
          </p:nvSpPr>
          <p:spPr>
            <a:xfrm>
              <a:off x="6326301" y="937344"/>
              <a:ext cx="3344397" cy="1938992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/>
              <a:r>
                <a:rPr lang="ru-RU" sz="2400" dirty="0">
                  <a:solidFill>
                    <a:srgbClr val="002060"/>
                  </a:solidFill>
                  <a:latin typeface="Arial Black" panose="020B0A04020102020204" pitchFamily="34" charset="0"/>
                </a:rPr>
                <a:t>Ты огромный молодец! Теперь буквы точно будут слушаться тебя!</a:t>
              </a:r>
              <a:endParaRPr lang="ru-RU" sz="24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anose="020B0A04020102020204" pitchFamily="34" charset="0"/>
              </a:endParaRPr>
            </a:p>
          </p:txBody>
        </p:sp>
      </p:grpSp>
      <p:pic>
        <p:nvPicPr>
          <p:cNvPr id="3" name="Рисунок 2" descr="Изображение выглядит как игрушка, мультфильм, статуэтка, фигурка&#10;&#10;Контент, сгенерированный ИИ, может содержать ошибки.">
            <a:extLst>
              <a:ext uri="{FF2B5EF4-FFF2-40B4-BE49-F238E27FC236}">
                <a16:creationId xmlns:a16="http://schemas.microsoft.com/office/drawing/2014/main" id="{599FFD21-8F5D-6CD0-20F8-BBB518956A4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6730" y="361687"/>
            <a:ext cx="6858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4514283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 advClick="0">
        <p:split orient="vert"/>
      </p:transition>
    </mc:Choice>
    <mc:Fallback>
      <p:transition spd="slow" advClick="0">
        <p:split orient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17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8" fill="hold">
                      <p:stCondLst>
                        <p:cond delay="0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1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Стандартная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102</TotalTime>
  <Words>113</Words>
  <Application>Microsoft Office PowerPoint</Application>
  <PresentationFormat>Широкоэкранный</PresentationFormat>
  <Paragraphs>40</Paragraphs>
  <Slides>11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5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11</vt:i4>
      </vt:variant>
    </vt:vector>
  </HeadingPairs>
  <TitlesOfParts>
    <vt:vector size="17" baseType="lpstr">
      <vt:lpstr>Aptos</vt:lpstr>
      <vt:lpstr>Aptos Display</vt:lpstr>
      <vt:lpstr>Arial</vt:lpstr>
      <vt:lpstr>Arial Black</vt:lpstr>
      <vt:lpstr>Comic Sans MS</vt:lpstr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Анна Артемова</dc:creator>
  <cp:lastModifiedBy>Анна Артемова</cp:lastModifiedBy>
  <cp:revision>3</cp:revision>
  <dcterms:created xsi:type="dcterms:W3CDTF">2025-12-04T09:02:14Z</dcterms:created>
  <dcterms:modified xsi:type="dcterms:W3CDTF">2025-12-04T13:12:57Z</dcterms:modified>
</cp:coreProperties>
</file>