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A13234-8D8E-5140-84CE-EB938A3E9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D88201-BD85-9497-7233-E2A3DA9BAD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59DBD6-B335-D0B7-0A92-348B5E48C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9F8F-FBC6-49DC-B7AF-07F3E65F5B3B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B3753F-06D2-AA30-C345-EC8FF5FC7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E4F8CF-7F38-5983-91B8-1FFDBC919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EB88-92AD-44D6-91BA-1246BBFC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964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001C7C-889C-D4C9-D08D-D2BB40B12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AF7CF9-F32D-061F-0469-778B1E858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82B512-338B-F67B-9CFB-26F468E45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9F8F-FBC6-49DC-B7AF-07F3E65F5B3B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FC7805-DC5D-DD8A-1079-DCA471067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CE7FD5-4214-5EE5-7992-DD3B97C25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EB88-92AD-44D6-91BA-1246BBFC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00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99D952-BDA5-D2EC-14B8-FB3784E1D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2811B2-4764-DE67-C58F-FC1AF13C6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01B652-4506-496A-DCF9-EBCA3EF7C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9F8F-FBC6-49DC-B7AF-07F3E65F5B3B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9C71D2-48AE-110D-CDE3-59D6D9FB5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B11623-DC2C-07FE-DAB1-75DB36DA2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EB88-92AD-44D6-91BA-1246BBFC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648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1BCB85-F92D-1ACD-6A5B-28E50E71E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7B1B8A-AB45-5D17-DAAC-B8D67F3946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E159F7-FCC4-FD20-F7F7-B37C41391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B6B0BE-2858-5CD1-01B6-CD6FA75B8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9F8F-FBC6-49DC-B7AF-07F3E65F5B3B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F6A03B-EB90-0786-E757-920F90A2F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3A10A3-27C5-C63F-7C44-5FCB50507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EB88-92AD-44D6-91BA-1246BBFC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0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F36F9-3934-60A4-D32F-35F06EE9D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419300-F8A3-7A40-CBD4-82E192700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8956024-B9B5-6FCC-D94C-CC4BCA770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51FA906-ADBA-92C6-0786-9D1096CB98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6D74D71-B2E2-6EEF-072F-5F8D7B81D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726B2E6-1A4D-3407-50CA-A8C9FDDB7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9F8F-FBC6-49DC-B7AF-07F3E65F5B3B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ACD821F-2BF0-A32B-9FE7-3F45F7C53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0CF223-7334-5B0B-263A-E685125DA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EB88-92AD-44D6-91BA-1246BBFC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769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EF6099-C102-F1FB-65CE-3D38A1B2B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0052A05-033C-43EA-F0CB-5FC2E1CF5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9F8F-FBC6-49DC-B7AF-07F3E65F5B3B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DB47B42-9470-859A-68A1-5318116A5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D6E5B88-898C-8BCE-243C-9498DA7C7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EB88-92AD-44D6-91BA-1246BBFC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999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DB9B3F1-2D35-873A-5C7D-51319EF7C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9F8F-FBC6-49DC-B7AF-07F3E65F5B3B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2C23761-8BD6-C4C2-5AB8-A1E79FD82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44DEC0A-8FAA-2322-AC68-3E7770E82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EB88-92AD-44D6-91BA-1246BBFC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742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34C07-0A84-EC8A-AB87-FE97B0DEB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CADA72-3FA9-27D4-E10D-3C83F4C1C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FEF826-AE61-682A-E17B-927EAD6DC0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F50E21-A000-5094-2BA7-71E5B14E7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9F8F-FBC6-49DC-B7AF-07F3E65F5B3B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A8DDF9-EDDF-0323-42FA-7FD8786C4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6628CD-8A02-064A-ACB5-28A503B9D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EB88-92AD-44D6-91BA-1246BBFC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284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F08838-E101-8DA7-5111-84B5D1EF8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7492E9B-6788-B928-886D-FB26B00767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9F27554-92F8-681F-AA2A-D8F9C88BC7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BFC0B4-62CA-6186-B00F-3E59DC6FF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9F8F-FBC6-49DC-B7AF-07F3E65F5B3B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F979C2-6C07-1BC6-1F92-008F1EDE3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C392DB-68A8-AF4B-9E44-67DF1B408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EB88-92AD-44D6-91BA-1246BBFC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84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41CF61-3AA7-BCE8-A8D8-BDF1C8DD9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9A96B17-EF7D-9E55-24E4-87D893C64E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6D925F-3435-F8FC-9406-233024267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9F8F-FBC6-49DC-B7AF-07F3E65F5B3B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B16F0E-573D-719B-AB30-C277E929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FC50B9-9AAC-7426-52C0-AF37C26F9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EB88-92AD-44D6-91BA-1246BBFC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907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DB329BB-ECE7-96E8-4D2B-76E3F7F8B5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1F12A89-5FBD-BF4B-19F8-72B5B285CB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30A5CF-6049-838E-F833-5317AFC07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9F8F-FBC6-49DC-B7AF-07F3E65F5B3B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3FFAF2-5AD2-180E-EAF4-B34EA8460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332E05-DB0A-31FE-9B25-FC1439991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EB88-92AD-44D6-91BA-1246BBFC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270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53F97-8E12-139A-474C-BF95F8B99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3F1029-BBD5-E8B9-D0EA-711F9247D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490D31-7723-55DF-D6DE-44DB7216D7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8F9F8F-FBC6-49DC-B7AF-07F3E65F5B3B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3FE2A3-6CC2-CF58-5867-46A212AF26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DEC849-526F-266F-B69D-B18D47FC49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34EB88-92AD-44D6-91BA-1246BBFCC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490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игрушка, мультфильм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1F244F7-2849-CB7E-735B-FEC4D5D76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1221" r="14942" b="-1221"/>
          <a:stretch/>
        </p:blipFill>
        <p:spPr>
          <a:xfrm flipH="1">
            <a:off x="-348862" y="1298308"/>
            <a:ext cx="7075747" cy="5964542"/>
          </a:xfrm>
          <a:prstGeom prst="rect">
            <a:avLst/>
          </a:prstGeom>
        </p:spPr>
      </p:pic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8E91B52-0282-45CC-345F-F798ED6E8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269" y="-69802"/>
            <a:ext cx="1559851" cy="155985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0FA51B-76EB-581E-BC11-190905FFB11A}"/>
              </a:ext>
            </a:extLst>
          </p:cNvPr>
          <p:cNvSpPr txBox="1"/>
          <p:nvPr/>
        </p:nvSpPr>
        <p:spPr>
          <a:xfrm>
            <a:off x="3566858" y="710123"/>
            <a:ext cx="7454803" cy="5632311"/>
          </a:xfrm>
          <a:prstGeom prst="rect">
            <a:avLst/>
          </a:prstGeom>
          <a:noFill/>
          <a:effectLst>
            <a:glow rad="63500">
              <a:srgbClr val="C00000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FFC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K163" panose="02000500040000020004" pitchFamily="2" charset="0"/>
              </a:rPr>
              <a:t>Прочитай историю вместе с героем.</a:t>
            </a:r>
            <a:br>
              <a:rPr lang="ru-RU" sz="4000" dirty="0">
                <a:solidFill>
                  <a:srgbClr val="FFC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K163" panose="02000500040000020004" pitchFamily="2" charset="0"/>
              </a:rPr>
            </a:br>
            <a:r>
              <a:rPr lang="ru-RU" sz="4000" dirty="0">
                <a:solidFill>
                  <a:srgbClr val="FFC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K163" panose="02000500040000020004" pitchFamily="2" charset="0"/>
              </a:rPr>
              <a:t>В каждом предложении пропущен </a:t>
            </a:r>
            <a:r>
              <a:rPr lang="ru-RU" sz="4000" b="1" dirty="0"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K163" panose="02000500040000020004" pitchFamily="2" charset="0"/>
              </a:rPr>
              <a:t>предлог</a:t>
            </a:r>
            <a:r>
              <a:rPr lang="ru-RU" sz="4000" dirty="0"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K163" panose="02000500040000020004" pitchFamily="2" charset="0"/>
              </a:rPr>
              <a:t>.</a:t>
            </a:r>
            <a:br>
              <a:rPr lang="ru-RU" sz="4000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K163" panose="02000500040000020004" pitchFamily="2" charset="0"/>
              </a:rPr>
            </a:br>
            <a:r>
              <a:rPr lang="ru-RU" sz="4000" dirty="0">
                <a:solidFill>
                  <a:srgbClr val="FFC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K163" panose="02000500040000020004" pitchFamily="2" charset="0"/>
              </a:rPr>
              <a:t>Рассмотри картинки и выбери подходящий </a:t>
            </a:r>
            <a:r>
              <a:rPr lang="ru-RU" sz="4000" dirty="0"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K163" panose="02000500040000020004" pitchFamily="2" charset="0"/>
              </a:rPr>
              <a:t>предлог.</a:t>
            </a:r>
            <a:br>
              <a:rPr lang="ru-RU" sz="4000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K163" panose="02000500040000020004" pitchFamily="2" charset="0"/>
              </a:rPr>
            </a:br>
            <a:r>
              <a:rPr lang="ru-RU" sz="4000" dirty="0">
                <a:solidFill>
                  <a:srgbClr val="FFC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K163" panose="02000500040000020004" pitchFamily="2" charset="0"/>
              </a:rPr>
              <a:t>Произнеси предложение </a:t>
            </a:r>
            <a:r>
              <a:rPr lang="ru-RU" sz="4000" b="1" dirty="0">
                <a:solidFill>
                  <a:srgbClr val="FFC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K163" panose="02000500040000020004" pitchFamily="2" charset="0"/>
              </a:rPr>
              <a:t>целиком</a:t>
            </a:r>
            <a:r>
              <a:rPr lang="ru-RU" sz="4000" dirty="0">
                <a:solidFill>
                  <a:srgbClr val="FFC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K163" panose="02000500040000020004" pitchFamily="2" charset="0"/>
              </a:rPr>
              <a:t> и чётко.</a:t>
            </a:r>
          </a:p>
        </p:txBody>
      </p:sp>
      <p:pic>
        <p:nvPicPr>
          <p:cNvPr id="12" name="Рисунок 11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BEFE68D-0AF3-B7AE-89F7-C6BAC7B3B3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017" y="5618440"/>
            <a:ext cx="1239559" cy="123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8238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игрушка, мультфильм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1F244F7-2849-CB7E-735B-FEC4D5D76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1221" r="14942" b="-1221"/>
          <a:stretch/>
        </p:blipFill>
        <p:spPr>
          <a:xfrm flipH="1">
            <a:off x="307272" y="355988"/>
            <a:ext cx="8160501" cy="6878942"/>
          </a:xfrm>
          <a:prstGeom prst="rect">
            <a:avLst/>
          </a:prstGeom>
        </p:spPr>
      </p:pic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8E91B52-0282-45CC-345F-F798ED6E8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269" y="-69802"/>
            <a:ext cx="1559851" cy="155985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12" name="Рисунок 11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BEFE68D-0AF3-B7AE-89F7-C6BAC7B3B3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017" y="5618440"/>
            <a:ext cx="1239559" cy="1239559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AD43565-2A7F-5FA5-DB3C-552719154273}"/>
              </a:ext>
            </a:extLst>
          </p:cNvPr>
          <p:cNvGrpSpPr/>
          <p:nvPr/>
        </p:nvGrpSpPr>
        <p:grpSpPr>
          <a:xfrm>
            <a:off x="6096000" y="254376"/>
            <a:ext cx="4708475" cy="3299868"/>
            <a:chOff x="6262840" y="802025"/>
            <a:chExt cx="4708475" cy="3299868"/>
          </a:xfrm>
        </p:grpSpPr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3F457DDA-6343-995E-CAD2-996856D769FE}"/>
                </a:ext>
              </a:extLst>
            </p:cNvPr>
            <p:cNvGrpSpPr/>
            <p:nvPr/>
          </p:nvGrpSpPr>
          <p:grpSpPr>
            <a:xfrm>
              <a:off x="6262840" y="802025"/>
              <a:ext cx="4708475" cy="3299868"/>
              <a:chOff x="4392780" y="483860"/>
              <a:chExt cx="3713441" cy="2210477"/>
            </a:xfrm>
          </p:grpSpPr>
          <p:pic>
            <p:nvPicPr>
              <p:cNvPr id="3" name="Рисунок 2" descr="Изображение выглядит как неб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7B313D75-5E84-0187-0CB2-BE66FD8282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60" t="22189" r="18404" b="21527"/>
              <a:stretch/>
            </p:blipFill>
            <p:spPr>
              <a:xfrm>
                <a:off x="4392780" y="483860"/>
                <a:ext cx="3713441" cy="2210477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F7DB8EA-439D-6444-1DC6-63616367CFC0}"/>
                  </a:ext>
                </a:extLst>
              </p:cNvPr>
              <p:cNvSpPr txBox="1"/>
              <p:nvPr/>
            </p:nvSpPr>
            <p:spPr>
              <a:xfrm>
                <a:off x="4676702" y="991182"/>
                <a:ext cx="3106168" cy="473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3200" b="1" dirty="0">
                  <a:latin typeface="Gabriola" panose="04040605051002020D02" pitchFamily="82" charset="0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54BF9D6-E027-DABB-58C8-551298AA90C1}"/>
                </a:ext>
              </a:extLst>
            </p:cNvPr>
            <p:cNvSpPr txBox="1"/>
            <p:nvPr/>
          </p:nvSpPr>
          <p:spPr>
            <a:xfrm>
              <a:off x="6622840" y="1328575"/>
              <a:ext cx="4063774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accent2">
                      <a:lumMod val="50000"/>
                    </a:schemeClr>
                  </a:solidFill>
                  <a:latin typeface="NK163" panose="02000500040000020004" pitchFamily="2" charset="0"/>
                </a:rPr>
                <a:t>Я немного запутался… </a:t>
              </a:r>
            </a:p>
            <a:p>
              <a:pPr algn="ctr"/>
              <a:r>
                <a:rPr lang="ru-RU" sz="2800" dirty="0">
                  <a:solidFill>
                    <a:schemeClr val="accent2">
                      <a:lumMod val="50000"/>
                    </a:schemeClr>
                  </a:solidFill>
                  <a:latin typeface="NK163" panose="02000500040000020004" pitchFamily="2" charset="0"/>
                </a:rPr>
                <a:t>Помоги мне вставить правильные предлоги!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68947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0" fill="hold">
                                          <p:stCondLst>
                                            <p:cond delay="6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8E91B52-0282-45CC-345F-F798ED6E8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269" y="-69802"/>
            <a:ext cx="1559851" cy="155985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12" name="Рисунок 11" descr="Изображение выглядит как круг, Красочность, снимок экрана, красный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BEFE68D-0AF3-B7AE-89F7-C6BAC7B3B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310" y="6072733"/>
            <a:ext cx="785266" cy="785266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D4DD8BF-D8A1-9E70-03A2-928DD3EAF15B}"/>
              </a:ext>
            </a:extLst>
          </p:cNvPr>
          <p:cNvSpPr/>
          <p:nvPr/>
        </p:nvSpPr>
        <p:spPr>
          <a:xfrm>
            <a:off x="202162" y="109064"/>
            <a:ext cx="11314032" cy="6445299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C00000"/>
                </a:solidFill>
                <a:latin typeface="NK163" panose="02000500040000020004" pitchFamily="2" charset="0"/>
              </a:rPr>
              <a:t>История «Приключение </a:t>
            </a:r>
            <a:r>
              <a:rPr lang="ru-RU" sz="3600" dirty="0" err="1">
                <a:solidFill>
                  <a:srgbClr val="C00000"/>
                </a:solidFill>
                <a:latin typeface="NK163" panose="02000500040000020004" pitchFamily="2" charset="0"/>
              </a:rPr>
              <a:t>Плюшика</a:t>
            </a:r>
            <a:r>
              <a:rPr lang="ru-RU" sz="3600" dirty="0">
                <a:solidFill>
                  <a:srgbClr val="C00000"/>
                </a:solidFill>
                <a:latin typeface="NK163" panose="02000500040000020004" pitchFamily="2" charset="0"/>
              </a:rPr>
              <a:t>»</a:t>
            </a:r>
          </a:p>
          <a:p>
            <a:pPr algn="ctr"/>
            <a:endParaRPr lang="ru-RU" sz="2800" dirty="0">
              <a:solidFill>
                <a:schemeClr val="tx1"/>
              </a:solidFill>
              <a:latin typeface="NK163" panose="02000500040000020004" pitchFamily="2" charset="0"/>
            </a:endParaRP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NK163" panose="02000500040000020004" pitchFamily="2" charset="0"/>
              </a:rPr>
              <a:t>Утром </a:t>
            </a:r>
            <a:r>
              <a:rPr lang="ru-RU" sz="3200" dirty="0" err="1">
                <a:solidFill>
                  <a:schemeClr val="tx1"/>
                </a:solidFill>
                <a:latin typeface="NK163" panose="02000500040000020004" pitchFamily="2" charset="0"/>
              </a:rPr>
              <a:t>Плюшик</a:t>
            </a:r>
            <a:r>
              <a:rPr lang="ru-RU" sz="3200" dirty="0">
                <a:solidFill>
                  <a:schemeClr val="tx1"/>
                </a:solidFill>
                <a:latin typeface="NK163" panose="02000500040000020004" pitchFamily="2" charset="0"/>
              </a:rPr>
              <a:t> вышел ___ дома.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NK163" panose="02000500040000020004" pitchFamily="2" charset="0"/>
              </a:rPr>
              <a:t>Он положил рюкзак ___ скамейку.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NK163" panose="02000500040000020004" pitchFamily="2" charset="0"/>
              </a:rPr>
              <a:t>Под деревом он нашёл мяч, который лежал ___ деревом.</a:t>
            </a:r>
          </a:p>
          <a:p>
            <a:pPr algn="ctr"/>
            <a:r>
              <a:rPr lang="ru-RU" sz="3200" dirty="0" err="1">
                <a:solidFill>
                  <a:schemeClr val="tx1"/>
                </a:solidFill>
                <a:latin typeface="NK163" panose="02000500040000020004" pitchFamily="2" charset="0"/>
              </a:rPr>
              <a:t>Плюшик</a:t>
            </a:r>
            <a:r>
              <a:rPr lang="ru-RU" sz="3200" dirty="0">
                <a:solidFill>
                  <a:schemeClr val="tx1"/>
                </a:solidFill>
                <a:latin typeface="NK163" panose="02000500040000020004" pitchFamily="2" charset="0"/>
              </a:rPr>
              <a:t> заглянул ___ коробку и увидел там игрушку.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NK163" panose="02000500040000020004" pitchFamily="2" charset="0"/>
              </a:rPr>
              <a:t>Кот сидел ___ стулом и наблюдал за </a:t>
            </a:r>
            <a:r>
              <a:rPr lang="ru-RU" sz="3200" dirty="0" err="1">
                <a:solidFill>
                  <a:schemeClr val="tx1"/>
                </a:solidFill>
                <a:latin typeface="NK163" panose="02000500040000020004" pitchFamily="2" charset="0"/>
              </a:rPr>
              <a:t>Плюшиком</a:t>
            </a:r>
            <a:r>
              <a:rPr lang="ru-RU" sz="3200" dirty="0">
                <a:solidFill>
                  <a:schemeClr val="tx1"/>
                </a:solidFill>
                <a:latin typeface="NK163" panose="02000500040000020004" pitchFamily="2" charset="0"/>
              </a:rPr>
              <a:t>.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NK163" panose="02000500040000020004" pitchFamily="2" charset="0"/>
              </a:rPr>
              <a:t>В конце прогулки </a:t>
            </a:r>
            <a:r>
              <a:rPr lang="ru-RU" sz="3200" dirty="0" err="1">
                <a:solidFill>
                  <a:schemeClr val="tx1"/>
                </a:solidFill>
                <a:latin typeface="NK163" panose="02000500040000020004" pitchFamily="2" charset="0"/>
              </a:rPr>
              <a:t>Плюшик</a:t>
            </a:r>
            <a:r>
              <a:rPr lang="ru-RU" sz="3200" dirty="0">
                <a:solidFill>
                  <a:schemeClr val="tx1"/>
                </a:solidFill>
                <a:latin typeface="NK163" panose="02000500040000020004" pitchFamily="2" charset="0"/>
              </a:rPr>
              <a:t> сел ___ лавочке рядом с домом.</a:t>
            </a:r>
          </a:p>
        </p:txBody>
      </p:sp>
      <p:pic>
        <p:nvPicPr>
          <p:cNvPr id="15" name="Рисунок 14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2741443-C69B-82E1-FD58-3F039E8B83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15" b="52570"/>
          <a:stretch/>
        </p:blipFill>
        <p:spPr>
          <a:xfrm>
            <a:off x="7050434" y="1047022"/>
            <a:ext cx="997682" cy="1005142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2AA9BD4-76F3-DB8D-E617-C8BC0DD975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1" t="2348" r="35721" b="51825"/>
          <a:stretch/>
        </p:blipFill>
        <p:spPr>
          <a:xfrm>
            <a:off x="6597055" y="1954443"/>
            <a:ext cx="655007" cy="707158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E341498-D889-C767-5865-65603BA497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98" r="65086"/>
          <a:stretch/>
        </p:blipFill>
        <p:spPr>
          <a:xfrm>
            <a:off x="5077771" y="3429000"/>
            <a:ext cx="754343" cy="701504"/>
          </a:xfrm>
          <a:prstGeom prst="rect">
            <a:avLst/>
          </a:prstGeom>
        </p:spPr>
      </p:pic>
      <p:pic>
        <p:nvPicPr>
          <p:cNvPr id="23" name="Рисунок 22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39F91E-B703-626B-9B6F-E8B9E2F62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34" b="51756"/>
          <a:stretch/>
        </p:blipFill>
        <p:spPr>
          <a:xfrm>
            <a:off x="2819980" y="4087205"/>
            <a:ext cx="998164" cy="1017028"/>
          </a:xfrm>
          <a:prstGeom prst="rect">
            <a:avLst/>
          </a:prstGeom>
        </p:spPr>
      </p:pic>
      <p:pic>
        <p:nvPicPr>
          <p:cNvPr id="24" name="Рисунок 23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6EF876E-66C7-DC4B-BB86-A7C6727AF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1" t="2348" r="35721" b="51825"/>
          <a:stretch/>
        </p:blipFill>
        <p:spPr>
          <a:xfrm>
            <a:off x="7088523" y="4861679"/>
            <a:ext cx="754209" cy="814258"/>
          </a:xfrm>
          <a:prstGeom prst="rect">
            <a:avLst/>
          </a:prstGeom>
        </p:spPr>
      </p:pic>
      <p:pic>
        <p:nvPicPr>
          <p:cNvPr id="26" name="Рисунок 25" descr="Изображение выглядит как мультфильм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F181746-A9A3-A104-3927-A777FB4BF0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43" t="51095" r="32041"/>
          <a:stretch/>
        </p:blipFill>
        <p:spPr>
          <a:xfrm>
            <a:off x="9930327" y="2190564"/>
            <a:ext cx="1070393" cy="104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424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8E91B52-0282-45CC-345F-F798ED6E8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269" y="-69802"/>
            <a:ext cx="1559851" cy="155985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2" name="Рисунок 1" descr="Изображение выглядит как игрушка, мультфильм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088A3CC-BC22-AC1D-B876-3DC62998A7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1221" r="14942" b="-1221"/>
          <a:stretch/>
        </p:blipFill>
        <p:spPr>
          <a:xfrm flipH="1">
            <a:off x="307272" y="355988"/>
            <a:ext cx="8160501" cy="6878942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2C803AA-80B0-A388-B08E-06A4DA4DBACA}"/>
              </a:ext>
            </a:extLst>
          </p:cNvPr>
          <p:cNvGrpSpPr/>
          <p:nvPr/>
        </p:nvGrpSpPr>
        <p:grpSpPr>
          <a:xfrm>
            <a:off x="6096001" y="704994"/>
            <a:ext cx="4164824" cy="2849249"/>
            <a:chOff x="6262840" y="802025"/>
            <a:chExt cx="4708475" cy="3299868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0720073F-75CA-3CFC-D8B6-B85A5F7ED541}"/>
                </a:ext>
              </a:extLst>
            </p:cNvPr>
            <p:cNvGrpSpPr/>
            <p:nvPr/>
          </p:nvGrpSpPr>
          <p:grpSpPr>
            <a:xfrm>
              <a:off x="6262840" y="802025"/>
              <a:ext cx="4708475" cy="3299868"/>
              <a:chOff x="4392780" y="483860"/>
              <a:chExt cx="3713441" cy="2210477"/>
            </a:xfrm>
          </p:grpSpPr>
          <p:pic>
            <p:nvPicPr>
              <p:cNvPr id="8" name="Рисунок 7" descr="Изображение выглядит как неб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85520388-9C30-863A-79DD-0C84F09C0A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60" t="22189" r="18404" b="21527"/>
              <a:stretch/>
            </p:blipFill>
            <p:spPr>
              <a:xfrm>
                <a:off x="4392780" y="483860"/>
                <a:ext cx="3713441" cy="2210477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AEEE530-60CD-0207-5B09-AD32C37B899A}"/>
                  </a:ext>
                </a:extLst>
              </p:cNvPr>
              <p:cNvSpPr txBox="1"/>
              <p:nvPr/>
            </p:nvSpPr>
            <p:spPr>
              <a:xfrm>
                <a:off x="4676702" y="991182"/>
                <a:ext cx="3106168" cy="473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3200" b="1" dirty="0">
                  <a:latin typeface="Gabriola" panose="04040605051002020D02" pitchFamily="82" charset="0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3B6FA75-5E4B-2447-798B-1B23CBB90CD9}"/>
                </a:ext>
              </a:extLst>
            </p:cNvPr>
            <p:cNvSpPr txBox="1"/>
            <p:nvPr/>
          </p:nvSpPr>
          <p:spPr>
            <a:xfrm>
              <a:off x="6622840" y="1913990"/>
              <a:ext cx="4063774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accent2">
                      <a:lumMod val="50000"/>
                    </a:schemeClr>
                  </a:solidFill>
                  <a:latin typeface="NK163" panose="02000500040000020004" pitchFamily="2" charset="0"/>
                </a:rPr>
                <a:t>Спасибо что помог мне!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92721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0" fill="hold">
                                          <p:stCondLst>
                                            <p:cond delay="6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100</Words>
  <Application>Microsoft Office PowerPoint</Application>
  <PresentationFormat>Широкоэкранный</PresentationFormat>
  <Paragraphs>12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Gabriola</vt:lpstr>
      <vt:lpstr>NK163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1</cp:revision>
  <dcterms:created xsi:type="dcterms:W3CDTF">2026-01-21T08:08:00Z</dcterms:created>
  <dcterms:modified xsi:type="dcterms:W3CDTF">2026-01-21T08:37:53Z</dcterms:modified>
</cp:coreProperties>
</file>