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97FE7-2FA7-48D8-B69E-99D9D69BBA36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ACA87-6138-4BD9-96F6-9FD857BDD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07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AACA87-6138-4BD9-96F6-9FD857BDD27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828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04E4B-14D9-4ADD-81EC-2F1DF5B64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F4DCD6-1E62-4CC9-85AD-2FF17D329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CDD978-A8D2-4FAA-AB29-194508887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39EA0E-4121-4C46-A160-4297FE345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C5482E-1A73-4DCD-8ACB-8FD82E0C6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46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DEECC6-0A18-4173-896F-2768FDC6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FCA75A-B4DE-453A-8199-C178E566C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DE915-4D13-46FD-9452-8BB64F013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A71242-BF96-40A5-ACEA-48902912F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FACC4F-AB27-4728-BEA4-2413F55B5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720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2E458-3749-45ED-A429-2F19B1BD4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A69ABA-7600-4AF5-B145-9CD5331F4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3643AD-57DA-4C8C-AF96-E36B72B98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F222DF-F349-49A8-A759-4670A4DA6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DB3FF8-BF59-48BA-BE87-1F39945C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09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B33A13-E909-463D-BE9A-258AB27F5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BE2933-0736-4D67-B58D-83913158E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D39D05-8619-4315-9E38-CA4A55226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A92FBF-0288-44F2-AD1B-EA734B1F4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F1F021-D472-4539-A3F7-57E30D9B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EFAE75-70B4-4AA0-920A-F674101F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598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DB68C-A1DB-4DFA-B164-410C3E599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084991-EFC4-45FA-A535-1091D7372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7236C1-FCC1-4CA5-8394-60D6E0873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877122-EC07-44C5-A7D4-3BCA3D657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042CA3-DDE0-4423-957D-58864F9DF2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2528C4C-FF17-4B5A-9FC5-C16F2FC0A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DAEB9B-C24A-4EB5-8E49-53540F65E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78AD4F7-4108-4F0B-B243-9FD338DA0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16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21B0FD-FD3C-40D1-93D7-E95027E07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D7161C-482B-4E0D-829A-E5FE0ACBB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5D920C-D9E2-4A86-A483-91F8C04EF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42B038-E02E-4D88-A9C5-58D829BAF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012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4F5FB2F-8401-4DF8-B1E2-CAF28D319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93E93E3-2EFE-4250-A6A9-7C5B7127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BD7FD5C-67CF-4F91-91A2-A61DD4C8D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532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8C00B9-2ECC-4087-B767-DE480E66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A00DEA-2838-4984-9808-775361520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39A342-F069-4F55-8F67-AB7053491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FC3351-F25B-4528-868B-CC019AF29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8BED2F-76B7-414B-9D9D-080130791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8A976C-B3F6-40C5-868F-D5C01505F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74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44ACAD-C00E-4148-98B9-627D698A3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0F426E5-9CBE-4208-BE18-B0AC9BACEB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1BA708-5B53-47E1-BFE8-CB8298BC0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A69B3A-1FE8-40D7-8D2A-DADD34B0F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284CDB-6830-49FA-A83B-AA20C3737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71D740-F12E-4EC6-B54F-9CA7C0205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47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4D7294-7D64-4D9F-8C49-9C8C9DFC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62FD9A-5341-4C3C-9F9E-1C673CCA8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64005-4FBF-4AD8-A42E-B9B2B3759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5E24FE-6FCD-428D-87D0-07AAA5BE9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E02B42-C922-4EF3-BDD8-A3144B268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364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5A2B4E-2E53-4D85-BD2C-DCF3E982D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67F77C-DBF8-442E-BD1C-6825CDD81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51DA24-A629-447F-BD7F-80E95C6E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237676-49A6-4640-9CD2-BA8F7E86C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B1C904-BB21-43CD-8A50-38B10B48F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45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E84763-712C-45CE-B766-34945B9A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BCE964-98FD-4362-A0B0-BEBCC0841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8AD0DA-2E48-41E6-BAED-D75DD6859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7CF69-CC1B-43AA-A34A-6C311982D0A9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E7FE1F-7173-4BED-A39A-6A57ED6B8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218AAC-A5EB-47DD-9CC0-A8C3F4FEF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1530D-E18D-4722-BE72-16365EAAD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77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65EA6BB-474F-43D3-933A-1BD31A72A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512" y="-189262"/>
            <a:ext cx="1412488" cy="1412488"/>
          </a:xfrm>
          <a:prstGeom prst="rect">
            <a:avLst/>
          </a:prstGeom>
          <a:effectLst>
            <a:glow rad="1778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32E4B73-8B5F-4AD9-AD06-9CC4BA35D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06" y="1213470"/>
            <a:ext cx="5692656" cy="5692656"/>
          </a:xfrm>
          <a:prstGeom prst="rect">
            <a:avLst/>
          </a:prstGeom>
        </p:spPr>
      </p:pic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AE1AD50-FF72-4451-B5E3-DA27E3C30909}"/>
              </a:ext>
            </a:extLst>
          </p:cNvPr>
          <p:cNvSpPr/>
          <p:nvPr/>
        </p:nvSpPr>
        <p:spPr>
          <a:xfrm>
            <a:off x="6096000" y="1213470"/>
            <a:ext cx="5536818" cy="2911147"/>
          </a:xfrm>
          <a:prstGeom prst="round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Book Antiqua" panose="02040602050305030304" pitchFamily="18" charset="0"/>
              </a:rPr>
              <a:t>Артикуляционная гимнастика. </a:t>
            </a:r>
            <a:r>
              <a:rPr lang="ru-RU" sz="3600" dirty="0" err="1">
                <a:solidFill>
                  <a:schemeClr val="tx1"/>
                </a:solidFill>
                <a:latin typeface="Book Antiqua" panose="02040602050305030304" pitchFamily="18" charset="0"/>
              </a:rPr>
              <a:t>Нейрогимнастика</a:t>
            </a:r>
            <a:r>
              <a:rPr lang="ru-RU" sz="3600" dirty="0">
                <a:solidFill>
                  <a:schemeClr val="tx1"/>
                </a:solidFill>
                <a:latin typeface="Book Antiqua" panose="02040602050305030304" pitchFamily="18" charset="0"/>
              </a:rPr>
              <a:t>.</a:t>
            </a:r>
          </a:p>
          <a:p>
            <a:pPr algn="ctr"/>
            <a:r>
              <a:rPr lang="ru-RU" sz="3600" dirty="0">
                <a:solidFill>
                  <a:schemeClr val="tx1"/>
                </a:solidFill>
                <a:latin typeface="Book Antiqua" panose="02040602050305030304" pitchFamily="18" charset="0"/>
              </a:rPr>
              <a:t>Для всех звуков. </a:t>
            </a:r>
          </a:p>
        </p:txBody>
      </p:sp>
      <p:pic>
        <p:nvPicPr>
          <p:cNvPr id="39" name="Рисунок 3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6F6278-5CE5-49DE-BD1E-49FDFC66A3C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832">
            <a:off x="11208132" y="5919192"/>
            <a:ext cx="983868" cy="59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74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EF602F-021E-4FF6-B4A4-342382A000D9}"/>
              </a:ext>
            </a:extLst>
          </p:cNvPr>
          <p:cNvSpPr txBox="1"/>
          <p:nvPr/>
        </p:nvSpPr>
        <p:spPr>
          <a:xfrm>
            <a:off x="4131989" y="213131"/>
            <a:ext cx="4778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Артикуляционная гимнастика. </a:t>
            </a:r>
            <a:r>
              <a:rPr lang="ru-RU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Мемори</a:t>
            </a: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grpSp>
        <p:nvGrpSpPr>
          <p:cNvPr id="19" name="картинка 1">
            <a:extLst>
              <a:ext uri="{FF2B5EF4-FFF2-40B4-BE49-F238E27FC236}">
                <a16:creationId xmlns:a16="http://schemas.microsoft.com/office/drawing/2014/main" id="{15BBF159-AB1F-4847-9B38-22C6ECFC63F5}"/>
              </a:ext>
            </a:extLst>
          </p:cNvPr>
          <p:cNvGrpSpPr/>
          <p:nvPr/>
        </p:nvGrpSpPr>
        <p:grpSpPr>
          <a:xfrm>
            <a:off x="421040" y="1044128"/>
            <a:ext cx="2200125" cy="1801299"/>
            <a:chOff x="508127" y="941901"/>
            <a:chExt cx="2200125" cy="1801299"/>
          </a:xfrm>
        </p:grpSpPr>
        <p:sp>
          <p:nvSpPr>
            <p:cNvPr id="5" name="Блок-схема: узел 4">
              <a:extLst>
                <a:ext uri="{FF2B5EF4-FFF2-40B4-BE49-F238E27FC236}">
                  <a16:creationId xmlns:a16="http://schemas.microsoft.com/office/drawing/2014/main" id="{16918E93-D0FB-4F6E-97E1-CD76BC3F616C}"/>
                </a:ext>
              </a:extLst>
            </p:cNvPr>
            <p:cNvSpPr/>
            <p:nvPr/>
          </p:nvSpPr>
          <p:spPr>
            <a:xfrm>
              <a:off x="536265" y="94190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D3C371B-AD6C-4170-AE70-FBC6A8868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127" y="941901"/>
              <a:ext cx="1807180" cy="1671641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ABFA746-BB90-4BC9-93C0-0560ACE73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646" y="1718796"/>
              <a:ext cx="1457606" cy="823216"/>
            </a:xfrm>
            <a:prstGeom prst="rect">
              <a:avLst/>
            </a:prstGeom>
          </p:spPr>
        </p:pic>
      </p:grpSp>
      <p:grpSp>
        <p:nvGrpSpPr>
          <p:cNvPr id="24" name="картинка 2">
            <a:extLst>
              <a:ext uri="{FF2B5EF4-FFF2-40B4-BE49-F238E27FC236}">
                <a16:creationId xmlns:a16="http://schemas.microsoft.com/office/drawing/2014/main" id="{909F78EE-8CC2-4FA3-9F4E-47E8D4C28716}"/>
              </a:ext>
            </a:extLst>
          </p:cNvPr>
          <p:cNvGrpSpPr/>
          <p:nvPr/>
        </p:nvGrpSpPr>
        <p:grpSpPr>
          <a:xfrm>
            <a:off x="2854349" y="991173"/>
            <a:ext cx="1938803" cy="1801299"/>
            <a:chOff x="2854349" y="991173"/>
            <a:chExt cx="1938803" cy="1801299"/>
          </a:xfrm>
        </p:grpSpPr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28EDCCAC-982B-4975-BB8C-5F89957FEFB6}"/>
                </a:ext>
              </a:extLst>
            </p:cNvPr>
            <p:cNvSpPr/>
            <p:nvPr/>
          </p:nvSpPr>
          <p:spPr>
            <a:xfrm>
              <a:off x="2854349" y="991173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B2B0A0D2-DEC4-40EE-A735-FC6EF407F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1692" y="1044128"/>
              <a:ext cx="1310011" cy="1310011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21BA6832-355E-4677-9A6C-82A085446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3309" y="1924149"/>
              <a:ext cx="1276172" cy="830996"/>
            </a:xfrm>
            <a:prstGeom prst="rect">
              <a:avLst/>
            </a:prstGeom>
          </p:spPr>
        </p:pic>
      </p:grpSp>
      <p:grpSp>
        <p:nvGrpSpPr>
          <p:cNvPr id="29" name="картинка 3">
            <a:extLst>
              <a:ext uri="{FF2B5EF4-FFF2-40B4-BE49-F238E27FC236}">
                <a16:creationId xmlns:a16="http://schemas.microsoft.com/office/drawing/2014/main" id="{D7F45112-B11E-4742-8F7D-AC74FAB3D7CD}"/>
              </a:ext>
            </a:extLst>
          </p:cNvPr>
          <p:cNvGrpSpPr/>
          <p:nvPr/>
        </p:nvGrpSpPr>
        <p:grpSpPr>
          <a:xfrm>
            <a:off x="5172433" y="1094300"/>
            <a:ext cx="1938803" cy="1801299"/>
            <a:chOff x="5172433" y="1094300"/>
            <a:chExt cx="1938803" cy="1801299"/>
          </a:xfrm>
        </p:grpSpPr>
        <p:sp>
          <p:nvSpPr>
            <p:cNvPr id="8" name="Блок-схема: узел 7">
              <a:extLst>
                <a:ext uri="{FF2B5EF4-FFF2-40B4-BE49-F238E27FC236}">
                  <a16:creationId xmlns:a16="http://schemas.microsoft.com/office/drawing/2014/main" id="{825806E0-2280-40BE-A004-C7F0EBA06983}"/>
                </a:ext>
              </a:extLst>
            </p:cNvPr>
            <p:cNvSpPr/>
            <p:nvPr/>
          </p:nvSpPr>
          <p:spPr>
            <a:xfrm>
              <a:off x="5172433" y="109430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40B3102-52B3-4CA0-8741-565502F2C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2" t="15225"/>
            <a:stretch/>
          </p:blipFill>
          <p:spPr>
            <a:xfrm>
              <a:off x="5335718" y="1443554"/>
              <a:ext cx="1233523" cy="1101469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95A2833-A8C9-44B8-A00B-8272ECCB3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3160" y="2055681"/>
              <a:ext cx="785768" cy="588558"/>
            </a:xfrm>
            <a:prstGeom prst="rect">
              <a:avLst/>
            </a:prstGeom>
          </p:spPr>
        </p:pic>
      </p:grpSp>
      <p:grpSp>
        <p:nvGrpSpPr>
          <p:cNvPr id="33" name="Карт 4">
            <a:extLst>
              <a:ext uri="{FF2B5EF4-FFF2-40B4-BE49-F238E27FC236}">
                <a16:creationId xmlns:a16="http://schemas.microsoft.com/office/drawing/2014/main" id="{262D5E01-EC07-48E0-91CF-002926E4DA13}"/>
              </a:ext>
            </a:extLst>
          </p:cNvPr>
          <p:cNvGrpSpPr/>
          <p:nvPr/>
        </p:nvGrpSpPr>
        <p:grpSpPr>
          <a:xfrm>
            <a:off x="7577603" y="1094300"/>
            <a:ext cx="1938803" cy="1801299"/>
            <a:chOff x="7577603" y="1094300"/>
            <a:chExt cx="1938803" cy="1801299"/>
          </a:xfrm>
        </p:grpSpPr>
        <p:sp>
          <p:nvSpPr>
            <p:cNvPr id="7" name="Блок-схема: узел 6">
              <a:extLst>
                <a:ext uri="{FF2B5EF4-FFF2-40B4-BE49-F238E27FC236}">
                  <a16:creationId xmlns:a16="http://schemas.microsoft.com/office/drawing/2014/main" id="{43A32ECE-B2BA-4319-A27A-325950FD402B}"/>
                </a:ext>
              </a:extLst>
            </p:cNvPr>
            <p:cNvSpPr/>
            <p:nvPr/>
          </p:nvSpPr>
          <p:spPr>
            <a:xfrm>
              <a:off x="7577603" y="109430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4CEBF711-D5CF-46B7-BF24-84579AD8E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3414" y="1108956"/>
              <a:ext cx="1807180" cy="1671641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BEF0412C-295C-4E94-B1F7-9FDDDFB35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2324" y="2040578"/>
              <a:ext cx="1207321" cy="603661"/>
            </a:xfrm>
            <a:prstGeom prst="rect">
              <a:avLst/>
            </a:prstGeom>
          </p:spPr>
        </p:pic>
      </p:grpSp>
      <p:grpSp>
        <p:nvGrpSpPr>
          <p:cNvPr id="38" name="5">
            <a:extLst>
              <a:ext uri="{FF2B5EF4-FFF2-40B4-BE49-F238E27FC236}">
                <a16:creationId xmlns:a16="http://schemas.microsoft.com/office/drawing/2014/main" id="{97196DEE-41AC-472D-B659-F343640C13F4}"/>
              </a:ext>
            </a:extLst>
          </p:cNvPr>
          <p:cNvGrpSpPr/>
          <p:nvPr/>
        </p:nvGrpSpPr>
        <p:grpSpPr>
          <a:xfrm>
            <a:off x="5245845" y="4930417"/>
            <a:ext cx="1939949" cy="1801299"/>
            <a:chOff x="9834955" y="1102320"/>
            <a:chExt cx="1939949" cy="1801299"/>
          </a:xfrm>
        </p:grpSpPr>
        <p:sp>
          <p:nvSpPr>
            <p:cNvPr id="9" name="Блок-схема: узел 8">
              <a:extLst>
                <a:ext uri="{FF2B5EF4-FFF2-40B4-BE49-F238E27FC236}">
                  <a16:creationId xmlns:a16="http://schemas.microsoft.com/office/drawing/2014/main" id="{B25E8949-583D-4C47-88D2-568043B67A35}"/>
                </a:ext>
              </a:extLst>
            </p:cNvPr>
            <p:cNvSpPr/>
            <p:nvPr/>
          </p:nvSpPr>
          <p:spPr>
            <a:xfrm>
              <a:off x="9836101" y="110232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BDBBB9ED-17D4-4137-B910-5337DB05B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4955" y="1443554"/>
              <a:ext cx="1838026" cy="1033039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BE56B7BF-EF23-4C1F-9B89-F983A6445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6533" y="2062320"/>
              <a:ext cx="1277696" cy="755507"/>
            </a:xfrm>
            <a:prstGeom prst="rect">
              <a:avLst/>
            </a:prstGeom>
          </p:spPr>
        </p:pic>
      </p:grpSp>
      <p:grpSp>
        <p:nvGrpSpPr>
          <p:cNvPr id="48" name="карт 6">
            <a:extLst>
              <a:ext uri="{FF2B5EF4-FFF2-40B4-BE49-F238E27FC236}">
                <a16:creationId xmlns:a16="http://schemas.microsoft.com/office/drawing/2014/main" id="{BC25056C-8CE3-46EB-9995-50A7D21F1AA2}"/>
              </a:ext>
            </a:extLst>
          </p:cNvPr>
          <p:cNvGrpSpPr/>
          <p:nvPr/>
        </p:nvGrpSpPr>
        <p:grpSpPr>
          <a:xfrm>
            <a:off x="436476" y="4837841"/>
            <a:ext cx="1938803" cy="1801299"/>
            <a:chOff x="436476" y="4837841"/>
            <a:chExt cx="1938803" cy="1801299"/>
          </a:xfrm>
        </p:grpSpPr>
        <p:sp>
          <p:nvSpPr>
            <p:cNvPr id="39" name="Блок-схема: узел 38">
              <a:extLst>
                <a:ext uri="{FF2B5EF4-FFF2-40B4-BE49-F238E27FC236}">
                  <a16:creationId xmlns:a16="http://schemas.microsoft.com/office/drawing/2014/main" id="{77611EF1-1783-4B40-89B1-BE2F5162617E}"/>
                </a:ext>
              </a:extLst>
            </p:cNvPr>
            <p:cNvSpPr/>
            <p:nvPr/>
          </p:nvSpPr>
          <p:spPr>
            <a:xfrm>
              <a:off x="436476" y="483784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7EEC4D89-E6A7-4DB7-8CFB-CEA07A07F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732" y="4966740"/>
              <a:ext cx="1435136" cy="1422521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7ACF4F59-3B83-4435-934D-CFBE76C86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020" y="4922403"/>
              <a:ext cx="1091905" cy="1403877"/>
            </a:xfrm>
            <a:prstGeom prst="rect">
              <a:avLst/>
            </a:prstGeom>
          </p:spPr>
        </p:pic>
      </p:grpSp>
      <p:grpSp>
        <p:nvGrpSpPr>
          <p:cNvPr id="52" name="картинка 7">
            <a:extLst>
              <a:ext uri="{FF2B5EF4-FFF2-40B4-BE49-F238E27FC236}">
                <a16:creationId xmlns:a16="http://schemas.microsoft.com/office/drawing/2014/main" id="{AC78779D-180D-4B1D-86CF-02711F9E229E}"/>
              </a:ext>
            </a:extLst>
          </p:cNvPr>
          <p:cNvGrpSpPr/>
          <p:nvPr/>
        </p:nvGrpSpPr>
        <p:grpSpPr>
          <a:xfrm>
            <a:off x="2848738" y="2992934"/>
            <a:ext cx="1938803" cy="1801299"/>
            <a:chOff x="2923102" y="4913222"/>
            <a:chExt cx="1938803" cy="1801299"/>
          </a:xfrm>
        </p:grpSpPr>
        <p:sp>
          <p:nvSpPr>
            <p:cNvPr id="40" name="Блок-схема: узел 39">
              <a:extLst>
                <a:ext uri="{FF2B5EF4-FFF2-40B4-BE49-F238E27FC236}">
                  <a16:creationId xmlns:a16="http://schemas.microsoft.com/office/drawing/2014/main" id="{CBECE8A5-3E67-43EE-86E6-E3B193097E02}"/>
                </a:ext>
              </a:extLst>
            </p:cNvPr>
            <p:cNvSpPr/>
            <p:nvPr/>
          </p:nvSpPr>
          <p:spPr>
            <a:xfrm>
              <a:off x="2923102" y="4913222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68358920-E466-41A9-B762-0D50AF6FF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0411" y="5112752"/>
              <a:ext cx="1657194" cy="1276509"/>
            </a:xfrm>
            <a:prstGeom prst="rect">
              <a:avLst/>
            </a:prstGeom>
          </p:spPr>
        </p:pic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F62C0521-7E10-40F3-B950-B9178688DA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2" t="15225"/>
            <a:stretch/>
          </p:blipFill>
          <p:spPr>
            <a:xfrm>
              <a:off x="3233231" y="5490352"/>
              <a:ext cx="843220" cy="752950"/>
            </a:xfrm>
            <a:prstGeom prst="rect">
              <a:avLst/>
            </a:prstGeom>
          </p:spPr>
        </p:pic>
      </p:grpSp>
      <p:grpSp>
        <p:nvGrpSpPr>
          <p:cNvPr id="55" name="обложка 1">
            <a:extLst>
              <a:ext uri="{FF2B5EF4-FFF2-40B4-BE49-F238E27FC236}">
                <a16:creationId xmlns:a16="http://schemas.microsoft.com/office/drawing/2014/main" id="{7C2A0EFE-B86D-4E95-823A-EB00A1FCC174}"/>
              </a:ext>
            </a:extLst>
          </p:cNvPr>
          <p:cNvGrpSpPr/>
          <p:nvPr/>
        </p:nvGrpSpPr>
        <p:grpSpPr>
          <a:xfrm>
            <a:off x="449178" y="967391"/>
            <a:ext cx="1938803" cy="1913516"/>
            <a:chOff x="509911" y="2827719"/>
            <a:chExt cx="1938803" cy="1913516"/>
          </a:xfrm>
        </p:grpSpPr>
        <p:sp>
          <p:nvSpPr>
            <p:cNvPr id="10" name="Блок-схема: узел 9">
              <a:extLst>
                <a:ext uri="{FF2B5EF4-FFF2-40B4-BE49-F238E27FC236}">
                  <a16:creationId xmlns:a16="http://schemas.microsoft.com/office/drawing/2014/main" id="{81205657-CBA8-4926-8369-905801712A9A}"/>
                </a:ext>
              </a:extLst>
            </p:cNvPr>
            <p:cNvSpPr/>
            <p:nvPr/>
          </p:nvSpPr>
          <p:spPr>
            <a:xfrm>
              <a:off x="509911" y="2895599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E2116988-5724-4927-9DFA-B335DE17E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825" y="2827719"/>
              <a:ext cx="1435137" cy="1913516"/>
            </a:xfrm>
            <a:prstGeom prst="rect">
              <a:avLst/>
            </a:prstGeom>
          </p:spPr>
        </p:pic>
      </p:grpSp>
      <p:grpSp>
        <p:nvGrpSpPr>
          <p:cNvPr id="63" name="обложка 2">
            <a:extLst>
              <a:ext uri="{FF2B5EF4-FFF2-40B4-BE49-F238E27FC236}">
                <a16:creationId xmlns:a16="http://schemas.microsoft.com/office/drawing/2014/main" id="{3DA062E9-06C6-4674-B9B1-B843560C354D}"/>
              </a:ext>
            </a:extLst>
          </p:cNvPr>
          <p:cNvGrpSpPr/>
          <p:nvPr/>
        </p:nvGrpSpPr>
        <p:grpSpPr>
          <a:xfrm>
            <a:off x="2854349" y="960683"/>
            <a:ext cx="1938803" cy="1913516"/>
            <a:chOff x="2923103" y="2868325"/>
            <a:chExt cx="1938803" cy="1913516"/>
          </a:xfrm>
        </p:grpSpPr>
        <p:sp>
          <p:nvSpPr>
            <p:cNvPr id="11" name="Блок-схема: узел 10">
              <a:extLst>
                <a:ext uri="{FF2B5EF4-FFF2-40B4-BE49-F238E27FC236}">
                  <a16:creationId xmlns:a16="http://schemas.microsoft.com/office/drawing/2014/main" id="{9D35B559-1611-4773-BCA3-3F118CD978CF}"/>
                </a:ext>
              </a:extLst>
            </p:cNvPr>
            <p:cNvSpPr/>
            <p:nvPr/>
          </p:nvSpPr>
          <p:spPr>
            <a:xfrm>
              <a:off x="2923103" y="2895598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B19FC4D5-18B1-47CB-AE44-89B2DB1AD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7028" y="2868325"/>
              <a:ext cx="1435137" cy="1913516"/>
            </a:xfrm>
            <a:prstGeom prst="rect">
              <a:avLst/>
            </a:prstGeom>
          </p:spPr>
        </p:pic>
      </p:grpSp>
      <p:grpSp>
        <p:nvGrpSpPr>
          <p:cNvPr id="65" name="облож 4">
            <a:extLst>
              <a:ext uri="{FF2B5EF4-FFF2-40B4-BE49-F238E27FC236}">
                <a16:creationId xmlns:a16="http://schemas.microsoft.com/office/drawing/2014/main" id="{EECF7193-3CE2-4821-8D88-0238FA71B0EC}"/>
              </a:ext>
            </a:extLst>
          </p:cNvPr>
          <p:cNvGrpSpPr/>
          <p:nvPr/>
        </p:nvGrpSpPr>
        <p:grpSpPr>
          <a:xfrm>
            <a:off x="7577603" y="1044128"/>
            <a:ext cx="1938803" cy="1913516"/>
            <a:chOff x="7639480" y="2999705"/>
            <a:chExt cx="1938803" cy="1913516"/>
          </a:xfrm>
        </p:grpSpPr>
        <p:sp>
          <p:nvSpPr>
            <p:cNvPr id="13" name="Блок-схема: узел 12">
              <a:extLst>
                <a:ext uri="{FF2B5EF4-FFF2-40B4-BE49-F238E27FC236}">
                  <a16:creationId xmlns:a16="http://schemas.microsoft.com/office/drawing/2014/main" id="{F5060C05-8E69-40F9-AEA2-CDD80A6BA841}"/>
                </a:ext>
              </a:extLst>
            </p:cNvPr>
            <p:cNvSpPr/>
            <p:nvPr/>
          </p:nvSpPr>
          <p:spPr>
            <a:xfrm>
              <a:off x="7639480" y="306175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7292759F-8D9B-478E-8D8F-DA54802C9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5094" y="2999705"/>
              <a:ext cx="1435137" cy="1913516"/>
            </a:xfrm>
            <a:prstGeom prst="rect">
              <a:avLst/>
            </a:prstGeom>
          </p:spPr>
        </p:pic>
      </p:grpSp>
      <p:grpSp>
        <p:nvGrpSpPr>
          <p:cNvPr id="64" name="обложка 3">
            <a:extLst>
              <a:ext uri="{FF2B5EF4-FFF2-40B4-BE49-F238E27FC236}">
                <a16:creationId xmlns:a16="http://schemas.microsoft.com/office/drawing/2014/main" id="{BB9F5531-9570-4A08-8AB6-A263399CB54F}"/>
              </a:ext>
            </a:extLst>
          </p:cNvPr>
          <p:cNvGrpSpPr/>
          <p:nvPr/>
        </p:nvGrpSpPr>
        <p:grpSpPr>
          <a:xfrm>
            <a:off x="5165848" y="1003579"/>
            <a:ext cx="1938803" cy="1913516"/>
            <a:chOff x="5172433" y="2981005"/>
            <a:chExt cx="1938803" cy="1913516"/>
          </a:xfrm>
        </p:grpSpPr>
        <p:sp>
          <p:nvSpPr>
            <p:cNvPr id="12" name="Блок-схема: узел 11">
              <a:extLst>
                <a:ext uri="{FF2B5EF4-FFF2-40B4-BE49-F238E27FC236}">
                  <a16:creationId xmlns:a16="http://schemas.microsoft.com/office/drawing/2014/main" id="{C5169101-DD23-4ABE-AED2-C3660DA7C079}"/>
                </a:ext>
              </a:extLst>
            </p:cNvPr>
            <p:cNvSpPr/>
            <p:nvPr/>
          </p:nvSpPr>
          <p:spPr>
            <a:xfrm>
              <a:off x="5172433" y="3061752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AF884C80-08E2-4C27-A725-E5EBBC3C6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4265" y="2981005"/>
              <a:ext cx="1435137" cy="1913516"/>
            </a:xfrm>
            <a:prstGeom prst="rect">
              <a:avLst/>
            </a:prstGeom>
          </p:spPr>
        </p:pic>
      </p:grpSp>
      <p:grpSp>
        <p:nvGrpSpPr>
          <p:cNvPr id="66" name="О 5">
            <a:extLst>
              <a:ext uri="{FF2B5EF4-FFF2-40B4-BE49-F238E27FC236}">
                <a16:creationId xmlns:a16="http://schemas.microsoft.com/office/drawing/2014/main" id="{B4A855E8-39C2-4FDF-853D-2CF1778631EB}"/>
              </a:ext>
            </a:extLst>
          </p:cNvPr>
          <p:cNvGrpSpPr/>
          <p:nvPr/>
        </p:nvGrpSpPr>
        <p:grpSpPr>
          <a:xfrm>
            <a:off x="5231627" y="4890700"/>
            <a:ext cx="1938803" cy="1913516"/>
            <a:chOff x="9908390" y="2967893"/>
            <a:chExt cx="1938803" cy="1913516"/>
          </a:xfrm>
        </p:grpSpPr>
        <p:sp>
          <p:nvSpPr>
            <p:cNvPr id="14" name="Блок-схема: узел 13">
              <a:extLst>
                <a:ext uri="{FF2B5EF4-FFF2-40B4-BE49-F238E27FC236}">
                  <a16:creationId xmlns:a16="http://schemas.microsoft.com/office/drawing/2014/main" id="{F0029BFA-F452-491C-BB13-4D6E6B9B03E7}"/>
                </a:ext>
              </a:extLst>
            </p:cNvPr>
            <p:cNvSpPr/>
            <p:nvPr/>
          </p:nvSpPr>
          <p:spPr>
            <a:xfrm>
              <a:off x="9908390" y="3010184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917C097F-3C0C-4C7C-97A5-07FA43ED9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9194" y="2967893"/>
              <a:ext cx="1435137" cy="1913516"/>
            </a:xfrm>
            <a:prstGeom prst="rect">
              <a:avLst/>
            </a:prstGeom>
          </p:spPr>
        </p:pic>
      </p:grpSp>
      <p:grpSp>
        <p:nvGrpSpPr>
          <p:cNvPr id="67" name="обложк 6">
            <a:extLst>
              <a:ext uri="{FF2B5EF4-FFF2-40B4-BE49-F238E27FC236}">
                <a16:creationId xmlns:a16="http://schemas.microsoft.com/office/drawing/2014/main" id="{A3E570D7-3218-46E1-9502-FB93B6E59FC4}"/>
              </a:ext>
            </a:extLst>
          </p:cNvPr>
          <p:cNvGrpSpPr/>
          <p:nvPr/>
        </p:nvGrpSpPr>
        <p:grpSpPr>
          <a:xfrm>
            <a:off x="436253" y="4777839"/>
            <a:ext cx="1938803" cy="1913516"/>
            <a:chOff x="5220561" y="4948381"/>
            <a:chExt cx="1938803" cy="1913516"/>
          </a:xfrm>
        </p:grpSpPr>
        <p:sp>
          <p:nvSpPr>
            <p:cNvPr id="41" name="Блок-схема: узел 40">
              <a:extLst>
                <a:ext uri="{FF2B5EF4-FFF2-40B4-BE49-F238E27FC236}">
                  <a16:creationId xmlns:a16="http://schemas.microsoft.com/office/drawing/2014/main" id="{055C0F5D-A8A3-424D-9E06-10181D08D8DD}"/>
                </a:ext>
              </a:extLst>
            </p:cNvPr>
            <p:cNvSpPr/>
            <p:nvPr/>
          </p:nvSpPr>
          <p:spPr>
            <a:xfrm>
              <a:off x="5220561" y="4979927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D2C7E38F-73E5-46EA-8F48-CBE3EFC18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675" y="4948381"/>
              <a:ext cx="1435137" cy="1913516"/>
            </a:xfrm>
            <a:prstGeom prst="rect">
              <a:avLst/>
            </a:prstGeom>
          </p:spPr>
        </p:pic>
      </p:grpSp>
      <p:grpSp>
        <p:nvGrpSpPr>
          <p:cNvPr id="68" name="обложка 7">
            <a:extLst>
              <a:ext uri="{FF2B5EF4-FFF2-40B4-BE49-F238E27FC236}">
                <a16:creationId xmlns:a16="http://schemas.microsoft.com/office/drawing/2014/main" id="{87C7DAAA-9765-4D84-BA74-0F32D46F4E42}"/>
              </a:ext>
            </a:extLst>
          </p:cNvPr>
          <p:cNvGrpSpPr/>
          <p:nvPr/>
        </p:nvGrpSpPr>
        <p:grpSpPr>
          <a:xfrm>
            <a:off x="2854349" y="2903802"/>
            <a:ext cx="1938803" cy="1913516"/>
            <a:chOff x="7546582" y="4824729"/>
            <a:chExt cx="1938803" cy="1913516"/>
          </a:xfrm>
        </p:grpSpPr>
        <p:sp>
          <p:nvSpPr>
            <p:cNvPr id="42" name="Блок-схема: узел 41">
              <a:extLst>
                <a:ext uri="{FF2B5EF4-FFF2-40B4-BE49-F238E27FC236}">
                  <a16:creationId xmlns:a16="http://schemas.microsoft.com/office/drawing/2014/main" id="{7394F251-B6F0-45D5-8F4B-BB83E062EA2B}"/>
                </a:ext>
              </a:extLst>
            </p:cNvPr>
            <p:cNvSpPr/>
            <p:nvPr/>
          </p:nvSpPr>
          <p:spPr>
            <a:xfrm>
              <a:off x="7546582" y="491322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D9EF46C8-4D96-4E29-97A3-3DABF5870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6452" y="4824729"/>
              <a:ext cx="1435137" cy="1913516"/>
            </a:xfrm>
            <a:prstGeom prst="rect">
              <a:avLst/>
            </a:prstGeom>
          </p:spPr>
        </p:pic>
      </p:grpSp>
      <p:pic>
        <p:nvPicPr>
          <p:cNvPr id="70" name="Рисунок 6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EFECE1-FD27-4E43-9201-8DC92CC657C2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832">
            <a:off x="11263590" y="6167084"/>
            <a:ext cx="983868" cy="590321"/>
          </a:xfrm>
          <a:prstGeom prst="rect">
            <a:avLst/>
          </a:prstGeom>
        </p:spPr>
      </p:pic>
      <p:grpSp>
        <p:nvGrpSpPr>
          <p:cNvPr id="74" name="картинка 1">
            <a:extLst>
              <a:ext uri="{FF2B5EF4-FFF2-40B4-BE49-F238E27FC236}">
                <a16:creationId xmlns:a16="http://schemas.microsoft.com/office/drawing/2014/main" id="{3D05F6F8-C2F5-4B9A-AEA8-6A0FE7AECECD}"/>
              </a:ext>
            </a:extLst>
          </p:cNvPr>
          <p:cNvGrpSpPr/>
          <p:nvPr/>
        </p:nvGrpSpPr>
        <p:grpSpPr>
          <a:xfrm>
            <a:off x="9794934" y="3141288"/>
            <a:ext cx="2200125" cy="1801299"/>
            <a:chOff x="508127" y="941901"/>
            <a:chExt cx="2200125" cy="1801299"/>
          </a:xfrm>
        </p:grpSpPr>
        <p:sp>
          <p:nvSpPr>
            <p:cNvPr id="75" name="Блок-схема: узел 74">
              <a:extLst>
                <a:ext uri="{FF2B5EF4-FFF2-40B4-BE49-F238E27FC236}">
                  <a16:creationId xmlns:a16="http://schemas.microsoft.com/office/drawing/2014/main" id="{3ED93B95-1143-4203-AAEE-E4CABF0270B4}"/>
                </a:ext>
              </a:extLst>
            </p:cNvPr>
            <p:cNvSpPr/>
            <p:nvPr/>
          </p:nvSpPr>
          <p:spPr>
            <a:xfrm>
              <a:off x="536265" y="94190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6" name="Рисунок 75">
              <a:extLst>
                <a:ext uri="{FF2B5EF4-FFF2-40B4-BE49-F238E27FC236}">
                  <a16:creationId xmlns:a16="http://schemas.microsoft.com/office/drawing/2014/main" id="{CD444440-C4A2-4D36-8EC2-29C3E2BC2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127" y="941901"/>
              <a:ext cx="1807180" cy="1671641"/>
            </a:xfrm>
            <a:prstGeom prst="rect">
              <a:avLst/>
            </a:prstGeom>
          </p:spPr>
        </p:pic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id="{4A4F6481-707E-4E55-AFB8-FD52A281D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646" y="1718796"/>
              <a:ext cx="1457606" cy="823216"/>
            </a:xfrm>
            <a:prstGeom prst="rect">
              <a:avLst/>
            </a:prstGeom>
          </p:spPr>
        </p:pic>
      </p:grpSp>
      <p:grpSp>
        <p:nvGrpSpPr>
          <p:cNvPr id="78" name="обложка 1">
            <a:extLst>
              <a:ext uri="{FF2B5EF4-FFF2-40B4-BE49-F238E27FC236}">
                <a16:creationId xmlns:a16="http://schemas.microsoft.com/office/drawing/2014/main" id="{DA501671-A8BD-41F6-9972-FD22DD144F53}"/>
              </a:ext>
            </a:extLst>
          </p:cNvPr>
          <p:cNvGrpSpPr/>
          <p:nvPr/>
        </p:nvGrpSpPr>
        <p:grpSpPr>
          <a:xfrm>
            <a:off x="9846054" y="3085179"/>
            <a:ext cx="1938803" cy="1913516"/>
            <a:chOff x="509911" y="2827719"/>
            <a:chExt cx="1938803" cy="1913516"/>
          </a:xfrm>
        </p:grpSpPr>
        <p:sp>
          <p:nvSpPr>
            <p:cNvPr id="79" name="Блок-схема: узел 78">
              <a:extLst>
                <a:ext uri="{FF2B5EF4-FFF2-40B4-BE49-F238E27FC236}">
                  <a16:creationId xmlns:a16="http://schemas.microsoft.com/office/drawing/2014/main" id="{2BA75F52-E4EE-4566-B407-3DB19FE3F57C}"/>
                </a:ext>
              </a:extLst>
            </p:cNvPr>
            <p:cNvSpPr/>
            <p:nvPr/>
          </p:nvSpPr>
          <p:spPr>
            <a:xfrm>
              <a:off x="509911" y="2895599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52286279-30C0-49A4-8B64-76A419B9F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825" y="2827719"/>
              <a:ext cx="1435137" cy="1913516"/>
            </a:xfrm>
            <a:prstGeom prst="rect">
              <a:avLst/>
            </a:prstGeom>
          </p:spPr>
        </p:pic>
      </p:grpSp>
      <p:grpSp>
        <p:nvGrpSpPr>
          <p:cNvPr id="81" name="картинка 2">
            <a:extLst>
              <a:ext uri="{FF2B5EF4-FFF2-40B4-BE49-F238E27FC236}">
                <a16:creationId xmlns:a16="http://schemas.microsoft.com/office/drawing/2014/main" id="{B1A8DC5E-D601-4248-ACBC-30BCC70E55BF}"/>
              </a:ext>
            </a:extLst>
          </p:cNvPr>
          <p:cNvGrpSpPr/>
          <p:nvPr/>
        </p:nvGrpSpPr>
        <p:grpSpPr>
          <a:xfrm>
            <a:off x="9765185" y="1084326"/>
            <a:ext cx="1938803" cy="1801299"/>
            <a:chOff x="2854349" y="991173"/>
            <a:chExt cx="1938803" cy="1801299"/>
          </a:xfrm>
        </p:grpSpPr>
        <p:sp>
          <p:nvSpPr>
            <p:cNvPr id="82" name="Блок-схема: узел 81">
              <a:extLst>
                <a:ext uri="{FF2B5EF4-FFF2-40B4-BE49-F238E27FC236}">
                  <a16:creationId xmlns:a16="http://schemas.microsoft.com/office/drawing/2014/main" id="{10481C3E-31F8-4F7B-93BE-043FEFC02E81}"/>
                </a:ext>
              </a:extLst>
            </p:cNvPr>
            <p:cNvSpPr/>
            <p:nvPr/>
          </p:nvSpPr>
          <p:spPr>
            <a:xfrm>
              <a:off x="2854349" y="991173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CAECC38E-1A21-44F2-BF62-0F6BAF548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1692" y="1044128"/>
              <a:ext cx="1310011" cy="1310011"/>
            </a:xfrm>
            <a:prstGeom prst="rect">
              <a:avLst/>
            </a:prstGeom>
          </p:spPr>
        </p:pic>
        <p:pic>
          <p:nvPicPr>
            <p:cNvPr id="84" name="Рисунок 83">
              <a:extLst>
                <a:ext uri="{FF2B5EF4-FFF2-40B4-BE49-F238E27FC236}">
                  <a16:creationId xmlns:a16="http://schemas.microsoft.com/office/drawing/2014/main" id="{6128A2CE-CF2F-4C3F-8561-B8B0BC786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3309" y="1924149"/>
              <a:ext cx="1276172" cy="830996"/>
            </a:xfrm>
            <a:prstGeom prst="rect">
              <a:avLst/>
            </a:prstGeom>
          </p:spPr>
        </p:pic>
      </p:grpSp>
      <p:grpSp>
        <p:nvGrpSpPr>
          <p:cNvPr id="85" name="обложка 2">
            <a:extLst>
              <a:ext uri="{FF2B5EF4-FFF2-40B4-BE49-F238E27FC236}">
                <a16:creationId xmlns:a16="http://schemas.microsoft.com/office/drawing/2014/main" id="{A7AF0133-EBB3-46EF-8846-8D38F82F4D93}"/>
              </a:ext>
            </a:extLst>
          </p:cNvPr>
          <p:cNvGrpSpPr/>
          <p:nvPr/>
        </p:nvGrpSpPr>
        <p:grpSpPr>
          <a:xfrm>
            <a:off x="9765184" y="1052106"/>
            <a:ext cx="1938803" cy="1913516"/>
            <a:chOff x="2923103" y="2868325"/>
            <a:chExt cx="1938803" cy="1913516"/>
          </a:xfrm>
        </p:grpSpPr>
        <p:sp>
          <p:nvSpPr>
            <p:cNvPr id="86" name="Блок-схема: узел 85">
              <a:extLst>
                <a:ext uri="{FF2B5EF4-FFF2-40B4-BE49-F238E27FC236}">
                  <a16:creationId xmlns:a16="http://schemas.microsoft.com/office/drawing/2014/main" id="{CD73196E-F626-4319-B861-FE578496A103}"/>
                </a:ext>
              </a:extLst>
            </p:cNvPr>
            <p:cNvSpPr/>
            <p:nvPr/>
          </p:nvSpPr>
          <p:spPr>
            <a:xfrm>
              <a:off x="2923103" y="2895598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7" name="Рисунок 86">
              <a:extLst>
                <a:ext uri="{FF2B5EF4-FFF2-40B4-BE49-F238E27FC236}">
                  <a16:creationId xmlns:a16="http://schemas.microsoft.com/office/drawing/2014/main" id="{3652045B-BBD4-42F2-983E-773D4E002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7028" y="2868325"/>
              <a:ext cx="1435137" cy="1913516"/>
            </a:xfrm>
            <a:prstGeom prst="rect">
              <a:avLst/>
            </a:prstGeom>
          </p:spPr>
        </p:pic>
      </p:grpSp>
      <p:grpSp>
        <p:nvGrpSpPr>
          <p:cNvPr id="88" name="картинка 3">
            <a:extLst>
              <a:ext uri="{FF2B5EF4-FFF2-40B4-BE49-F238E27FC236}">
                <a16:creationId xmlns:a16="http://schemas.microsoft.com/office/drawing/2014/main" id="{A5F86621-4894-4D4A-BBF9-72E2878B1486}"/>
              </a:ext>
            </a:extLst>
          </p:cNvPr>
          <p:cNvGrpSpPr/>
          <p:nvPr/>
        </p:nvGrpSpPr>
        <p:grpSpPr>
          <a:xfrm>
            <a:off x="464045" y="2932203"/>
            <a:ext cx="1938803" cy="1801299"/>
            <a:chOff x="5172433" y="1094300"/>
            <a:chExt cx="1938803" cy="1801299"/>
          </a:xfrm>
        </p:grpSpPr>
        <p:sp>
          <p:nvSpPr>
            <p:cNvPr id="89" name="Блок-схема: узел 88">
              <a:extLst>
                <a:ext uri="{FF2B5EF4-FFF2-40B4-BE49-F238E27FC236}">
                  <a16:creationId xmlns:a16="http://schemas.microsoft.com/office/drawing/2014/main" id="{95427BAA-E8C7-451A-B334-C8EF7163407E}"/>
                </a:ext>
              </a:extLst>
            </p:cNvPr>
            <p:cNvSpPr/>
            <p:nvPr/>
          </p:nvSpPr>
          <p:spPr>
            <a:xfrm>
              <a:off x="5172433" y="109430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0" name="Рисунок 89">
              <a:extLst>
                <a:ext uri="{FF2B5EF4-FFF2-40B4-BE49-F238E27FC236}">
                  <a16:creationId xmlns:a16="http://schemas.microsoft.com/office/drawing/2014/main" id="{4B9BE030-9D4F-4D0B-BBB3-32F983BDA9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2" t="15225"/>
            <a:stretch/>
          </p:blipFill>
          <p:spPr>
            <a:xfrm>
              <a:off x="5335718" y="1443554"/>
              <a:ext cx="1233523" cy="1101469"/>
            </a:xfrm>
            <a:prstGeom prst="rect">
              <a:avLst/>
            </a:prstGeom>
          </p:spPr>
        </p:pic>
        <p:pic>
          <p:nvPicPr>
            <p:cNvPr id="91" name="Рисунок 90">
              <a:extLst>
                <a:ext uri="{FF2B5EF4-FFF2-40B4-BE49-F238E27FC236}">
                  <a16:creationId xmlns:a16="http://schemas.microsoft.com/office/drawing/2014/main" id="{EFC2DE36-2EC7-4B76-A160-1885281DA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3160" y="2055681"/>
              <a:ext cx="785768" cy="588558"/>
            </a:xfrm>
            <a:prstGeom prst="rect">
              <a:avLst/>
            </a:prstGeom>
          </p:spPr>
        </p:pic>
      </p:grpSp>
      <p:grpSp>
        <p:nvGrpSpPr>
          <p:cNvPr id="92" name="обложка 3">
            <a:extLst>
              <a:ext uri="{FF2B5EF4-FFF2-40B4-BE49-F238E27FC236}">
                <a16:creationId xmlns:a16="http://schemas.microsoft.com/office/drawing/2014/main" id="{483530A1-9CDB-4FA0-81FD-6C0107FFA5E7}"/>
              </a:ext>
            </a:extLst>
          </p:cNvPr>
          <p:cNvGrpSpPr/>
          <p:nvPr/>
        </p:nvGrpSpPr>
        <p:grpSpPr>
          <a:xfrm>
            <a:off x="457460" y="2841482"/>
            <a:ext cx="1938803" cy="1913516"/>
            <a:chOff x="5172433" y="2981005"/>
            <a:chExt cx="1938803" cy="1913516"/>
          </a:xfrm>
        </p:grpSpPr>
        <p:sp>
          <p:nvSpPr>
            <p:cNvPr id="93" name="Блок-схема: узел 92">
              <a:extLst>
                <a:ext uri="{FF2B5EF4-FFF2-40B4-BE49-F238E27FC236}">
                  <a16:creationId xmlns:a16="http://schemas.microsoft.com/office/drawing/2014/main" id="{EAC7A468-6FA1-4405-9A4E-255A6EFFFECB}"/>
                </a:ext>
              </a:extLst>
            </p:cNvPr>
            <p:cNvSpPr/>
            <p:nvPr/>
          </p:nvSpPr>
          <p:spPr>
            <a:xfrm>
              <a:off x="5172433" y="3061752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4" name="Рисунок 93">
              <a:extLst>
                <a:ext uri="{FF2B5EF4-FFF2-40B4-BE49-F238E27FC236}">
                  <a16:creationId xmlns:a16="http://schemas.microsoft.com/office/drawing/2014/main" id="{28601500-46FA-4350-BDAF-50659AAA5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4265" y="2981005"/>
              <a:ext cx="1435137" cy="1913516"/>
            </a:xfrm>
            <a:prstGeom prst="rect">
              <a:avLst/>
            </a:prstGeom>
          </p:spPr>
        </p:pic>
      </p:grpSp>
      <p:grpSp>
        <p:nvGrpSpPr>
          <p:cNvPr id="95" name="Карт 4">
            <a:extLst>
              <a:ext uri="{FF2B5EF4-FFF2-40B4-BE49-F238E27FC236}">
                <a16:creationId xmlns:a16="http://schemas.microsoft.com/office/drawing/2014/main" id="{BC52E0DA-B5E6-4C21-ABF9-B39FCA78DA98}"/>
              </a:ext>
            </a:extLst>
          </p:cNvPr>
          <p:cNvGrpSpPr/>
          <p:nvPr/>
        </p:nvGrpSpPr>
        <p:grpSpPr>
          <a:xfrm>
            <a:off x="2848117" y="4846244"/>
            <a:ext cx="1938803" cy="1801299"/>
            <a:chOff x="7577603" y="1094300"/>
            <a:chExt cx="1938803" cy="1801299"/>
          </a:xfrm>
        </p:grpSpPr>
        <p:sp>
          <p:nvSpPr>
            <p:cNvPr id="96" name="Блок-схема: узел 95">
              <a:extLst>
                <a:ext uri="{FF2B5EF4-FFF2-40B4-BE49-F238E27FC236}">
                  <a16:creationId xmlns:a16="http://schemas.microsoft.com/office/drawing/2014/main" id="{D076DD33-1FE0-48C9-BB2D-E72BCC7C5129}"/>
                </a:ext>
              </a:extLst>
            </p:cNvPr>
            <p:cNvSpPr/>
            <p:nvPr/>
          </p:nvSpPr>
          <p:spPr>
            <a:xfrm>
              <a:off x="7577603" y="109430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7" name="Рисунок 96">
              <a:extLst>
                <a:ext uri="{FF2B5EF4-FFF2-40B4-BE49-F238E27FC236}">
                  <a16:creationId xmlns:a16="http://schemas.microsoft.com/office/drawing/2014/main" id="{A2262D2D-2B95-4E00-A775-A5A93F14C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3414" y="1108956"/>
              <a:ext cx="1807180" cy="1671641"/>
            </a:xfrm>
            <a:prstGeom prst="rect">
              <a:avLst/>
            </a:prstGeom>
          </p:spPr>
        </p:pic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FB8F06A3-1C6D-4C10-B88B-DFFE0EA72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2324" y="2040578"/>
              <a:ext cx="1207321" cy="603661"/>
            </a:xfrm>
            <a:prstGeom prst="rect">
              <a:avLst/>
            </a:prstGeom>
          </p:spPr>
        </p:pic>
      </p:grpSp>
      <p:grpSp>
        <p:nvGrpSpPr>
          <p:cNvPr id="99" name="облож 4">
            <a:extLst>
              <a:ext uri="{FF2B5EF4-FFF2-40B4-BE49-F238E27FC236}">
                <a16:creationId xmlns:a16="http://schemas.microsoft.com/office/drawing/2014/main" id="{AA1E6903-12F5-4131-B0E0-FF2DE4081396}"/>
              </a:ext>
            </a:extLst>
          </p:cNvPr>
          <p:cNvGrpSpPr/>
          <p:nvPr/>
        </p:nvGrpSpPr>
        <p:grpSpPr>
          <a:xfrm>
            <a:off x="2851343" y="4783959"/>
            <a:ext cx="1938803" cy="1913516"/>
            <a:chOff x="7639480" y="2999705"/>
            <a:chExt cx="1938803" cy="1913516"/>
          </a:xfrm>
        </p:grpSpPr>
        <p:sp>
          <p:nvSpPr>
            <p:cNvPr id="100" name="Блок-схема: узел 99">
              <a:extLst>
                <a:ext uri="{FF2B5EF4-FFF2-40B4-BE49-F238E27FC236}">
                  <a16:creationId xmlns:a16="http://schemas.microsoft.com/office/drawing/2014/main" id="{6B37DA85-6140-42E0-B885-940617041C98}"/>
                </a:ext>
              </a:extLst>
            </p:cNvPr>
            <p:cNvSpPr/>
            <p:nvPr/>
          </p:nvSpPr>
          <p:spPr>
            <a:xfrm>
              <a:off x="7639480" y="306175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23F01100-E435-4879-8FF2-1BE6DDD5A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5094" y="2999705"/>
              <a:ext cx="1435137" cy="1913516"/>
            </a:xfrm>
            <a:prstGeom prst="rect">
              <a:avLst/>
            </a:prstGeom>
          </p:spPr>
        </p:pic>
      </p:grpSp>
      <p:grpSp>
        <p:nvGrpSpPr>
          <p:cNvPr id="109" name="карт 6">
            <a:extLst>
              <a:ext uri="{FF2B5EF4-FFF2-40B4-BE49-F238E27FC236}">
                <a16:creationId xmlns:a16="http://schemas.microsoft.com/office/drawing/2014/main" id="{E032158D-34DF-47BA-8F52-D3B52791382A}"/>
              </a:ext>
            </a:extLst>
          </p:cNvPr>
          <p:cNvGrpSpPr/>
          <p:nvPr/>
        </p:nvGrpSpPr>
        <p:grpSpPr>
          <a:xfrm>
            <a:off x="5252360" y="3039229"/>
            <a:ext cx="1938803" cy="1801299"/>
            <a:chOff x="436476" y="4837841"/>
            <a:chExt cx="1938803" cy="1801299"/>
          </a:xfrm>
        </p:grpSpPr>
        <p:sp>
          <p:nvSpPr>
            <p:cNvPr id="110" name="Блок-схема: узел 109">
              <a:extLst>
                <a:ext uri="{FF2B5EF4-FFF2-40B4-BE49-F238E27FC236}">
                  <a16:creationId xmlns:a16="http://schemas.microsoft.com/office/drawing/2014/main" id="{0B0A244F-F8BC-449F-B735-91E0BCBA5197}"/>
                </a:ext>
              </a:extLst>
            </p:cNvPr>
            <p:cNvSpPr/>
            <p:nvPr/>
          </p:nvSpPr>
          <p:spPr>
            <a:xfrm>
              <a:off x="436476" y="483784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1" name="Рисунок 110">
              <a:extLst>
                <a:ext uri="{FF2B5EF4-FFF2-40B4-BE49-F238E27FC236}">
                  <a16:creationId xmlns:a16="http://schemas.microsoft.com/office/drawing/2014/main" id="{855EF573-501C-4650-880E-36E25CA78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732" y="4966740"/>
              <a:ext cx="1435136" cy="1422521"/>
            </a:xfrm>
            <a:prstGeom prst="rect">
              <a:avLst/>
            </a:prstGeom>
          </p:spPr>
        </p:pic>
        <p:pic>
          <p:nvPicPr>
            <p:cNvPr id="112" name="Рисунок 111">
              <a:extLst>
                <a:ext uri="{FF2B5EF4-FFF2-40B4-BE49-F238E27FC236}">
                  <a16:creationId xmlns:a16="http://schemas.microsoft.com/office/drawing/2014/main" id="{838240C1-0A06-4721-AF49-91B4CE895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020" y="4922403"/>
              <a:ext cx="1091905" cy="1403877"/>
            </a:xfrm>
            <a:prstGeom prst="rect">
              <a:avLst/>
            </a:prstGeom>
          </p:spPr>
        </p:pic>
      </p:grpSp>
      <p:grpSp>
        <p:nvGrpSpPr>
          <p:cNvPr id="113" name="обложк 6">
            <a:extLst>
              <a:ext uri="{FF2B5EF4-FFF2-40B4-BE49-F238E27FC236}">
                <a16:creationId xmlns:a16="http://schemas.microsoft.com/office/drawing/2014/main" id="{C61D1A94-579E-4661-BC8E-E3C6625573C1}"/>
              </a:ext>
            </a:extLst>
          </p:cNvPr>
          <p:cNvGrpSpPr/>
          <p:nvPr/>
        </p:nvGrpSpPr>
        <p:grpSpPr>
          <a:xfrm>
            <a:off x="5252137" y="2979227"/>
            <a:ext cx="1938803" cy="1913516"/>
            <a:chOff x="5220561" y="4948381"/>
            <a:chExt cx="1938803" cy="1913516"/>
          </a:xfrm>
        </p:grpSpPr>
        <p:sp>
          <p:nvSpPr>
            <p:cNvPr id="114" name="Блок-схема: узел 113">
              <a:extLst>
                <a:ext uri="{FF2B5EF4-FFF2-40B4-BE49-F238E27FC236}">
                  <a16:creationId xmlns:a16="http://schemas.microsoft.com/office/drawing/2014/main" id="{35B2C1F6-6B47-4A81-A2BF-3EE24EDCBC9B}"/>
                </a:ext>
              </a:extLst>
            </p:cNvPr>
            <p:cNvSpPr/>
            <p:nvPr/>
          </p:nvSpPr>
          <p:spPr>
            <a:xfrm>
              <a:off x="5220561" y="4979927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5" name="Рисунок 114">
              <a:extLst>
                <a:ext uri="{FF2B5EF4-FFF2-40B4-BE49-F238E27FC236}">
                  <a16:creationId xmlns:a16="http://schemas.microsoft.com/office/drawing/2014/main" id="{22164BE7-02B2-4A17-A92F-88817E6C1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675" y="4948381"/>
              <a:ext cx="1435137" cy="1913516"/>
            </a:xfrm>
            <a:prstGeom prst="rect">
              <a:avLst/>
            </a:prstGeom>
          </p:spPr>
        </p:pic>
      </p:grpSp>
      <p:grpSp>
        <p:nvGrpSpPr>
          <p:cNvPr id="116" name="картинка 7">
            <a:extLst>
              <a:ext uri="{FF2B5EF4-FFF2-40B4-BE49-F238E27FC236}">
                <a16:creationId xmlns:a16="http://schemas.microsoft.com/office/drawing/2014/main" id="{462E3D1C-FEC9-4936-B20F-E4E8A0C5A919}"/>
              </a:ext>
            </a:extLst>
          </p:cNvPr>
          <p:cNvGrpSpPr/>
          <p:nvPr/>
        </p:nvGrpSpPr>
        <p:grpSpPr>
          <a:xfrm>
            <a:off x="7693979" y="3038019"/>
            <a:ext cx="1938803" cy="1801299"/>
            <a:chOff x="2923102" y="4913222"/>
            <a:chExt cx="1938803" cy="1801299"/>
          </a:xfrm>
        </p:grpSpPr>
        <p:sp>
          <p:nvSpPr>
            <p:cNvPr id="117" name="Блок-схема: узел 116">
              <a:extLst>
                <a:ext uri="{FF2B5EF4-FFF2-40B4-BE49-F238E27FC236}">
                  <a16:creationId xmlns:a16="http://schemas.microsoft.com/office/drawing/2014/main" id="{C2D6641B-8907-4EF0-B5BF-D9BC08C96981}"/>
                </a:ext>
              </a:extLst>
            </p:cNvPr>
            <p:cNvSpPr/>
            <p:nvPr/>
          </p:nvSpPr>
          <p:spPr>
            <a:xfrm>
              <a:off x="2923102" y="4913222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8" name="Рисунок 117">
              <a:extLst>
                <a:ext uri="{FF2B5EF4-FFF2-40B4-BE49-F238E27FC236}">
                  <a16:creationId xmlns:a16="http://schemas.microsoft.com/office/drawing/2014/main" id="{BDE497F3-9833-40F4-B42D-0DD7A2A07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0411" y="5112752"/>
              <a:ext cx="1657194" cy="1276509"/>
            </a:xfrm>
            <a:prstGeom prst="rect">
              <a:avLst/>
            </a:prstGeom>
          </p:spPr>
        </p:pic>
        <p:pic>
          <p:nvPicPr>
            <p:cNvPr id="119" name="Рисунок 118">
              <a:extLst>
                <a:ext uri="{FF2B5EF4-FFF2-40B4-BE49-F238E27FC236}">
                  <a16:creationId xmlns:a16="http://schemas.microsoft.com/office/drawing/2014/main" id="{5EC41202-488C-4A1A-9CBC-CD9C5EC4F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2" t="15225"/>
            <a:stretch/>
          </p:blipFill>
          <p:spPr>
            <a:xfrm>
              <a:off x="3233231" y="5490352"/>
              <a:ext cx="843220" cy="752950"/>
            </a:xfrm>
            <a:prstGeom prst="rect">
              <a:avLst/>
            </a:prstGeom>
          </p:spPr>
        </p:pic>
      </p:grpSp>
      <p:grpSp>
        <p:nvGrpSpPr>
          <p:cNvPr id="120" name="обложка 7">
            <a:extLst>
              <a:ext uri="{FF2B5EF4-FFF2-40B4-BE49-F238E27FC236}">
                <a16:creationId xmlns:a16="http://schemas.microsoft.com/office/drawing/2014/main" id="{4E5D9C77-E980-46BA-82D4-4708198C814C}"/>
              </a:ext>
            </a:extLst>
          </p:cNvPr>
          <p:cNvGrpSpPr/>
          <p:nvPr/>
        </p:nvGrpSpPr>
        <p:grpSpPr>
          <a:xfrm>
            <a:off x="7702569" y="2956453"/>
            <a:ext cx="1938803" cy="1913516"/>
            <a:chOff x="7546582" y="4824729"/>
            <a:chExt cx="1938803" cy="1913516"/>
          </a:xfrm>
        </p:grpSpPr>
        <p:sp>
          <p:nvSpPr>
            <p:cNvPr id="121" name="Блок-схема: узел 120">
              <a:extLst>
                <a:ext uri="{FF2B5EF4-FFF2-40B4-BE49-F238E27FC236}">
                  <a16:creationId xmlns:a16="http://schemas.microsoft.com/office/drawing/2014/main" id="{AC8C0DC7-30B4-40D7-AB3E-6AD096A932F8}"/>
                </a:ext>
              </a:extLst>
            </p:cNvPr>
            <p:cNvSpPr/>
            <p:nvPr/>
          </p:nvSpPr>
          <p:spPr>
            <a:xfrm>
              <a:off x="7546582" y="491322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2" name="Рисунок 121">
              <a:extLst>
                <a:ext uri="{FF2B5EF4-FFF2-40B4-BE49-F238E27FC236}">
                  <a16:creationId xmlns:a16="http://schemas.microsoft.com/office/drawing/2014/main" id="{38980CE8-AB28-4FBA-8B5B-D1075A775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6452" y="4824729"/>
              <a:ext cx="1435137" cy="1913516"/>
            </a:xfrm>
            <a:prstGeom prst="rect">
              <a:avLst/>
            </a:prstGeom>
          </p:spPr>
        </p:pic>
      </p:grpSp>
      <p:grpSp>
        <p:nvGrpSpPr>
          <p:cNvPr id="123" name="5">
            <a:extLst>
              <a:ext uri="{FF2B5EF4-FFF2-40B4-BE49-F238E27FC236}">
                <a16:creationId xmlns:a16="http://schemas.microsoft.com/office/drawing/2014/main" id="{140173EB-E7AE-4A90-9212-14BC17F82CA0}"/>
              </a:ext>
            </a:extLst>
          </p:cNvPr>
          <p:cNvGrpSpPr/>
          <p:nvPr/>
        </p:nvGrpSpPr>
        <p:grpSpPr>
          <a:xfrm>
            <a:off x="7698350" y="4981738"/>
            <a:ext cx="1939949" cy="1801299"/>
            <a:chOff x="9834955" y="1102320"/>
            <a:chExt cx="1939949" cy="1801299"/>
          </a:xfrm>
        </p:grpSpPr>
        <p:sp>
          <p:nvSpPr>
            <p:cNvPr id="124" name="Блок-схема: узел 123">
              <a:extLst>
                <a:ext uri="{FF2B5EF4-FFF2-40B4-BE49-F238E27FC236}">
                  <a16:creationId xmlns:a16="http://schemas.microsoft.com/office/drawing/2014/main" id="{B775CF7D-E0B0-476E-8EFA-25B10B589B80}"/>
                </a:ext>
              </a:extLst>
            </p:cNvPr>
            <p:cNvSpPr/>
            <p:nvPr/>
          </p:nvSpPr>
          <p:spPr>
            <a:xfrm>
              <a:off x="9836101" y="110232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5" name="Рисунок 124">
              <a:extLst>
                <a:ext uri="{FF2B5EF4-FFF2-40B4-BE49-F238E27FC236}">
                  <a16:creationId xmlns:a16="http://schemas.microsoft.com/office/drawing/2014/main" id="{3479D954-0666-4512-A171-F5C39880D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4955" y="1443554"/>
              <a:ext cx="1838026" cy="1033039"/>
            </a:xfrm>
            <a:prstGeom prst="rect">
              <a:avLst/>
            </a:prstGeom>
          </p:spPr>
        </p:pic>
        <p:pic>
          <p:nvPicPr>
            <p:cNvPr id="126" name="Рисунок 125">
              <a:extLst>
                <a:ext uri="{FF2B5EF4-FFF2-40B4-BE49-F238E27FC236}">
                  <a16:creationId xmlns:a16="http://schemas.microsoft.com/office/drawing/2014/main" id="{E3CBB5D8-305A-4FB7-883B-A2F7BFE93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6533" y="2062320"/>
              <a:ext cx="1277696" cy="755507"/>
            </a:xfrm>
            <a:prstGeom prst="rect">
              <a:avLst/>
            </a:prstGeom>
          </p:spPr>
        </p:pic>
      </p:grpSp>
      <p:grpSp>
        <p:nvGrpSpPr>
          <p:cNvPr id="127" name="О 5">
            <a:extLst>
              <a:ext uri="{FF2B5EF4-FFF2-40B4-BE49-F238E27FC236}">
                <a16:creationId xmlns:a16="http://schemas.microsoft.com/office/drawing/2014/main" id="{B8CA5D8A-BFB9-4E72-9CE9-B2FF7DF49999}"/>
              </a:ext>
            </a:extLst>
          </p:cNvPr>
          <p:cNvGrpSpPr/>
          <p:nvPr/>
        </p:nvGrpSpPr>
        <p:grpSpPr>
          <a:xfrm>
            <a:off x="7684132" y="4942021"/>
            <a:ext cx="1938803" cy="1913516"/>
            <a:chOff x="9908390" y="2967893"/>
            <a:chExt cx="1938803" cy="1913516"/>
          </a:xfrm>
        </p:grpSpPr>
        <p:sp>
          <p:nvSpPr>
            <p:cNvPr id="128" name="Блок-схема: узел 127">
              <a:extLst>
                <a:ext uri="{FF2B5EF4-FFF2-40B4-BE49-F238E27FC236}">
                  <a16:creationId xmlns:a16="http://schemas.microsoft.com/office/drawing/2014/main" id="{983E8599-AA45-45DA-B5B9-6DF46ADCE827}"/>
                </a:ext>
              </a:extLst>
            </p:cNvPr>
            <p:cNvSpPr/>
            <p:nvPr/>
          </p:nvSpPr>
          <p:spPr>
            <a:xfrm>
              <a:off x="9908390" y="3010184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9" name="Рисунок 128">
              <a:extLst>
                <a:ext uri="{FF2B5EF4-FFF2-40B4-BE49-F238E27FC236}">
                  <a16:creationId xmlns:a16="http://schemas.microsoft.com/office/drawing/2014/main" id="{7951AFBF-1CED-4DDE-B32C-AE5EDA023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9194" y="2967893"/>
              <a:ext cx="1435137" cy="1913516"/>
            </a:xfrm>
            <a:prstGeom prst="rect">
              <a:avLst/>
            </a:prstGeom>
          </p:spPr>
        </p:pic>
      </p:grpSp>
      <p:pic>
        <p:nvPicPr>
          <p:cNvPr id="131" name="Рисунок 130">
            <a:extLst>
              <a:ext uri="{FF2B5EF4-FFF2-40B4-BE49-F238E27FC236}">
                <a16:creationId xmlns:a16="http://schemas.microsoft.com/office/drawing/2014/main" id="{9508FF19-B453-4972-9313-0AF1211D9C9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594" y="4575327"/>
            <a:ext cx="2528327" cy="2528327"/>
          </a:xfrm>
          <a:prstGeom prst="rect">
            <a:avLst/>
          </a:prstGeom>
        </p:spPr>
      </p:pic>
      <p:pic>
        <p:nvPicPr>
          <p:cNvPr id="132" name="Рисунок 131">
            <a:extLst>
              <a:ext uri="{FF2B5EF4-FFF2-40B4-BE49-F238E27FC236}">
                <a16:creationId xmlns:a16="http://schemas.microsoft.com/office/drawing/2014/main" id="{C61B7904-B9F6-48DB-A83E-75E46639CD5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512" y="-189262"/>
            <a:ext cx="1412488" cy="1412488"/>
          </a:xfrm>
          <a:prstGeom prst="rect">
            <a:avLst/>
          </a:prstGeom>
          <a:effectLst>
            <a:glow rad="1778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2977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000"/>
                            </p:stCondLst>
                            <p:childTnLst>
                              <p:par>
                                <p:cTn id="2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000"/>
                            </p:stCondLst>
                            <p:childTnLst>
                              <p:par>
                                <p:cTn id="26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6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9" fill="hold">
                      <p:stCondLst>
                        <p:cond delay="0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000"/>
                            </p:stCondLst>
                            <p:childTnLst>
                              <p:par>
                                <p:cTn id="29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1000"/>
                            </p:stCondLst>
                            <p:childTnLst>
                              <p:par>
                                <p:cTn id="3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000"/>
                            </p:stCondLst>
                            <p:childTnLst>
                              <p:par>
                                <p:cTn id="3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6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7" fill="hold">
                      <p:stCondLst>
                        <p:cond delay="0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0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000"/>
                            </p:stCondLst>
                            <p:childTnLst>
                              <p:par>
                                <p:cTn id="37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4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6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000"/>
                            </p:stCondLst>
                            <p:childTnLst>
                              <p:par>
                                <p:cTn id="38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973402-3095-4124-938A-D49113B1990F}"/>
              </a:ext>
            </a:extLst>
          </p:cNvPr>
          <p:cNvSpPr txBox="1"/>
          <p:nvPr/>
        </p:nvSpPr>
        <p:spPr>
          <a:xfrm>
            <a:off x="4131989" y="213131"/>
            <a:ext cx="4778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Нейрогимнастика</a:t>
            </a:r>
            <a:r>
              <a:rPr lang="ru-RU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DBC0368-4256-4AE4-8059-85861DD1CEE9}"/>
              </a:ext>
            </a:extLst>
          </p:cNvPr>
          <p:cNvGrpSpPr/>
          <p:nvPr/>
        </p:nvGrpSpPr>
        <p:grpSpPr>
          <a:xfrm>
            <a:off x="659102" y="928145"/>
            <a:ext cx="3004457" cy="2811957"/>
            <a:chOff x="446887" y="928145"/>
            <a:chExt cx="3004457" cy="2811957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14158183-FDD8-435D-AF6F-F8AB7673D38D}"/>
                </a:ext>
              </a:extLst>
            </p:cNvPr>
            <p:cNvSpPr/>
            <p:nvPr/>
          </p:nvSpPr>
          <p:spPr>
            <a:xfrm>
              <a:off x="446887" y="1113780"/>
              <a:ext cx="3004457" cy="2626322"/>
            </a:xfrm>
            <a:prstGeom prst="roundRect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96B7BA7-D298-4F10-9EBF-44C19AB1B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566" y="928145"/>
              <a:ext cx="2526637" cy="2526637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372DB7D-770B-4696-AA67-5778875A1F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80" b="74035"/>
            <a:stretch/>
          </p:blipFill>
          <p:spPr>
            <a:xfrm>
              <a:off x="509825" y="2679651"/>
              <a:ext cx="2721514" cy="1060451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0317A86-27D0-4EEF-9094-F9A84443432A}"/>
              </a:ext>
            </a:extLst>
          </p:cNvPr>
          <p:cNvGrpSpPr/>
          <p:nvPr/>
        </p:nvGrpSpPr>
        <p:grpSpPr>
          <a:xfrm>
            <a:off x="4322123" y="835335"/>
            <a:ext cx="3148072" cy="2904767"/>
            <a:chOff x="3988374" y="835335"/>
            <a:chExt cx="3148072" cy="2904767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D53A2EA6-CFF6-4B54-9FDA-8B36DB659F79}"/>
                </a:ext>
              </a:extLst>
            </p:cNvPr>
            <p:cNvSpPr/>
            <p:nvPr/>
          </p:nvSpPr>
          <p:spPr>
            <a:xfrm>
              <a:off x="4131989" y="1113780"/>
              <a:ext cx="3004457" cy="2626322"/>
            </a:xfrm>
            <a:prstGeom prst="roundRect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8BC8516-868D-4D8E-B0EA-B7724761B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4493" y="835335"/>
              <a:ext cx="2619447" cy="2619447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EC28E00-9E06-499A-8AFF-BAB489F105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58" r="9368" b="3108"/>
            <a:stretch/>
          </p:blipFill>
          <p:spPr>
            <a:xfrm>
              <a:off x="3988374" y="2145059"/>
              <a:ext cx="3045557" cy="1595043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9DBA44E8-711B-4EED-BC1D-D3C9878F2408}"/>
              </a:ext>
            </a:extLst>
          </p:cNvPr>
          <p:cNvGrpSpPr/>
          <p:nvPr/>
        </p:nvGrpSpPr>
        <p:grpSpPr>
          <a:xfrm>
            <a:off x="8248614" y="928145"/>
            <a:ext cx="3004457" cy="2811957"/>
            <a:chOff x="8163221" y="928145"/>
            <a:chExt cx="3004457" cy="2811957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3833E84-B267-4608-987C-3BF699D78DE5}"/>
                </a:ext>
              </a:extLst>
            </p:cNvPr>
            <p:cNvGrpSpPr/>
            <p:nvPr/>
          </p:nvGrpSpPr>
          <p:grpSpPr>
            <a:xfrm>
              <a:off x="8163221" y="928145"/>
              <a:ext cx="3004457" cy="2811957"/>
              <a:chOff x="446887" y="928145"/>
              <a:chExt cx="3004457" cy="2811957"/>
            </a:xfrm>
          </p:grpSpPr>
          <p:sp>
            <p:nvSpPr>
              <p:cNvPr id="15" name="Прямоугольник: скругленные углы 14">
                <a:extLst>
                  <a:ext uri="{FF2B5EF4-FFF2-40B4-BE49-F238E27FC236}">
                    <a16:creationId xmlns:a16="http://schemas.microsoft.com/office/drawing/2014/main" id="{61984A74-CF95-4A86-B261-04F3A6015680}"/>
                  </a:ext>
                </a:extLst>
              </p:cNvPr>
              <p:cNvSpPr/>
              <p:nvPr/>
            </p:nvSpPr>
            <p:spPr>
              <a:xfrm>
                <a:off x="446887" y="1113780"/>
                <a:ext cx="3004457" cy="2626322"/>
              </a:xfrm>
              <a:prstGeom prst="roundRect">
                <a:avLst/>
              </a:prstGeom>
              <a:solidFill>
                <a:srgbClr val="00B0F0">
                  <a:alpha val="50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1765EF38-704A-4792-AB8C-72F43E7A4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566" y="928145"/>
                <a:ext cx="2526637" cy="2526637"/>
              </a:xfrm>
              <a:prstGeom prst="rect">
                <a:avLst/>
              </a:prstGeom>
            </p:spPr>
          </p:pic>
        </p:grp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DB8635A-4A98-4D91-9431-9A069EA94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9" r="10575" b="37544"/>
            <a:stretch/>
          </p:blipFill>
          <p:spPr>
            <a:xfrm>
              <a:off x="8163221" y="2246810"/>
              <a:ext cx="2696444" cy="1493292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2161290-2BA6-43E2-A206-2CD79720D86D}"/>
              </a:ext>
            </a:extLst>
          </p:cNvPr>
          <p:cNvGrpSpPr/>
          <p:nvPr/>
        </p:nvGrpSpPr>
        <p:grpSpPr>
          <a:xfrm>
            <a:off x="659102" y="3742851"/>
            <a:ext cx="3004457" cy="2811957"/>
            <a:chOff x="8163221" y="928145"/>
            <a:chExt cx="3004457" cy="2811957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E6D0453D-C99B-4684-88E1-ABFCB238399E}"/>
                </a:ext>
              </a:extLst>
            </p:cNvPr>
            <p:cNvGrpSpPr/>
            <p:nvPr/>
          </p:nvGrpSpPr>
          <p:grpSpPr>
            <a:xfrm>
              <a:off x="8163221" y="928145"/>
              <a:ext cx="3004457" cy="2811957"/>
              <a:chOff x="446887" y="928145"/>
              <a:chExt cx="3004457" cy="2811957"/>
            </a:xfrm>
          </p:grpSpPr>
          <p:sp>
            <p:nvSpPr>
              <p:cNvPr id="24" name="Прямоугольник: скругленные углы 23">
                <a:extLst>
                  <a:ext uri="{FF2B5EF4-FFF2-40B4-BE49-F238E27FC236}">
                    <a16:creationId xmlns:a16="http://schemas.microsoft.com/office/drawing/2014/main" id="{F3920CCE-01D5-4E74-AC2A-48A8E0AB1493}"/>
                  </a:ext>
                </a:extLst>
              </p:cNvPr>
              <p:cNvSpPr/>
              <p:nvPr/>
            </p:nvSpPr>
            <p:spPr>
              <a:xfrm>
                <a:off x="446887" y="1113780"/>
                <a:ext cx="3004457" cy="2626322"/>
              </a:xfrm>
              <a:prstGeom prst="roundRect">
                <a:avLst/>
              </a:prstGeom>
              <a:solidFill>
                <a:srgbClr val="00B0F0">
                  <a:alpha val="50000"/>
                </a:srgb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4B44E7A6-7E10-44EF-A6EA-DCFE3D0543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566" y="928145"/>
                <a:ext cx="2526637" cy="2526637"/>
              </a:xfrm>
              <a:prstGeom prst="rect">
                <a:avLst/>
              </a:prstGeom>
            </p:spPr>
          </p:pic>
        </p:grp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D02D0A44-AAD7-4DCC-BCC4-9A445E0A0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9" r="10575" b="37544"/>
            <a:stretch/>
          </p:blipFill>
          <p:spPr>
            <a:xfrm>
              <a:off x="8163221" y="2246810"/>
              <a:ext cx="2696444" cy="1493292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14CA5AB6-2C10-454A-8529-7F3BD699EE6B}"/>
              </a:ext>
            </a:extLst>
          </p:cNvPr>
          <p:cNvGrpSpPr/>
          <p:nvPr/>
        </p:nvGrpSpPr>
        <p:grpSpPr>
          <a:xfrm>
            <a:off x="4465738" y="3742851"/>
            <a:ext cx="3004457" cy="2811957"/>
            <a:chOff x="446887" y="928145"/>
            <a:chExt cx="3004457" cy="2811957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A1108294-5A31-4B8B-AB04-D91AF1F1B810}"/>
                </a:ext>
              </a:extLst>
            </p:cNvPr>
            <p:cNvSpPr/>
            <p:nvPr/>
          </p:nvSpPr>
          <p:spPr>
            <a:xfrm>
              <a:off x="446887" y="1113780"/>
              <a:ext cx="3004457" cy="2626322"/>
            </a:xfrm>
            <a:prstGeom prst="roundRect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0984F911-4341-47E1-894C-8790CA3D3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566" y="928145"/>
              <a:ext cx="2526637" cy="2526637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28DAD2F8-3CDC-4561-8C66-7FD9FFE68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80" b="74035"/>
            <a:stretch/>
          </p:blipFill>
          <p:spPr>
            <a:xfrm>
              <a:off x="509825" y="2679651"/>
              <a:ext cx="2721514" cy="1060451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A701B8FD-9A27-43C3-9FA7-B6D882D7F748}"/>
              </a:ext>
            </a:extLst>
          </p:cNvPr>
          <p:cNvGrpSpPr/>
          <p:nvPr/>
        </p:nvGrpSpPr>
        <p:grpSpPr>
          <a:xfrm>
            <a:off x="8159575" y="3625289"/>
            <a:ext cx="3148072" cy="2904767"/>
            <a:chOff x="3988374" y="835335"/>
            <a:chExt cx="3148072" cy="2904767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87988CBC-420F-4B70-8A93-CA2CA6FB231B}"/>
                </a:ext>
              </a:extLst>
            </p:cNvPr>
            <p:cNvSpPr/>
            <p:nvPr/>
          </p:nvSpPr>
          <p:spPr>
            <a:xfrm>
              <a:off x="4131989" y="1113780"/>
              <a:ext cx="3004457" cy="2626322"/>
            </a:xfrm>
            <a:prstGeom prst="roundRect">
              <a:avLst/>
            </a:prstGeom>
            <a:solidFill>
              <a:srgbClr val="00B0F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92F2035A-C361-4DE5-BF3D-2B76802FF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4493" y="835335"/>
              <a:ext cx="2619447" cy="2619447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FAEC80D6-D8E3-42BD-9E58-CBCE22E8BE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58" r="9368" b="3108"/>
            <a:stretch/>
          </p:blipFill>
          <p:spPr>
            <a:xfrm>
              <a:off x="3988374" y="2145059"/>
              <a:ext cx="3045557" cy="1595043"/>
            </a:xfrm>
            <a:prstGeom prst="rect">
              <a:avLst/>
            </a:prstGeom>
          </p:spPr>
        </p:pic>
      </p:grpSp>
      <p:pic>
        <p:nvPicPr>
          <p:cNvPr id="34" name="Рисунок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05AAC2-15F0-47F4-8ECF-99116B3D150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832">
            <a:off x="11293385" y="6234895"/>
            <a:ext cx="983868" cy="59032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0676CE6-D06F-4599-80A9-92D5A00241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512" y="-189262"/>
            <a:ext cx="1412488" cy="1412488"/>
          </a:xfrm>
          <a:prstGeom prst="rect">
            <a:avLst/>
          </a:prstGeom>
          <a:effectLst>
            <a:glow rad="1778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82030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A1CEBCE-3BCA-43F3-A76C-FE90B66629E7}"/>
              </a:ext>
            </a:extLst>
          </p:cNvPr>
          <p:cNvGrpSpPr/>
          <p:nvPr/>
        </p:nvGrpSpPr>
        <p:grpSpPr>
          <a:xfrm>
            <a:off x="4670430" y="225887"/>
            <a:ext cx="5076950" cy="4362307"/>
            <a:chOff x="4526051" y="144378"/>
            <a:chExt cx="5076950" cy="436230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04B80C6-A01B-4918-9B52-CD7BDE3EB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9578" y="144378"/>
              <a:ext cx="4917841" cy="4362307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B445D03-C02E-4E68-B609-F4BEBFB37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97649">
              <a:off x="4526051" y="498142"/>
              <a:ext cx="5076950" cy="3046170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BBD3E0-5D2D-48DB-BF71-54F9EAA5E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407041"/>
            <a:ext cx="5173456" cy="450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877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15</Words>
  <Application>Microsoft Office PowerPoint</Application>
  <PresentationFormat>Широкоэкранный</PresentationFormat>
  <Paragraphs>5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Book Antiqua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12</cp:revision>
  <dcterms:created xsi:type="dcterms:W3CDTF">2025-10-14T07:10:10Z</dcterms:created>
  <dcterms:modified xsi:type="dcterms:W3CDTF">2025-10-14T08:55:47Z</dcterms:modified>
</cp:coreProperties>
</file>