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81A9"/>
    <a:srgbClr val="9CC2FF"/>
    <a:srgbClr val="5699A2"/>
    <a:srgbClr val="94D0FD"/>
    <a:srgbClr val="B5A751"/>
    <a:srgbClr val="D7EBC0"/>
    <a:srgbClr val="A69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DFACC-9E9C-4C5E-AE24-C9CDA0AA16B3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93C7B-5497-4CD6-B3A4-BD391CB98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396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3C7B-5497-4CD6-B3A4-BD391CB981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33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6F444-9997-44B1-91A2-EAA0FB013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BD80A4-74B2-40D4-8C69-F946E7DDB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DB9ADB-7BB5-4E34-B3F1-E94B7BCDE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2B8FE2-85EF-493A-B334-9E0E49025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25CEFB-FF9D-4E1D-97DF-01507FA1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936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73F49-826B-4FE4-B4E8-6A9507EF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059D9D-0DF1-484B-A109-FF72CBB6D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2C7BAE-A857-4EE9-A292-2903E0383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44C442-ECA8-4D3B-88C6-F18EE3028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5AC92D-3885-4E1E-96E9-9CD3D68B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355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33D8B-2284-4FC9-825B-78B46F8B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880E1D-6E28-4A67-846D-98BE77C9F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5C64BC-0582-4BA2-A898-023D5DA1E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C39206-88D6-40A8-A844-FB6C7F5E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322F09-D882-46CF-ACA4-92D9A3DB1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3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C6186-9DDE-4F7A-BF69-91BA48A86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C18E2C-458B-41FE-BAC6-3D137A1F90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21E367-563F-4D68-B551-6B8446F19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45A10A-980F-4AF2-82F6-9F2AB4C0C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FE27A-91C9-4720-A899-78FADABDD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9959B4-AE5E-44EC-914A-1EA79B5F4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93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E03547-512B-4E9D-8FAF-9284458AF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154E78-423E-4972-976D-501446664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BC1399-D707-4D45-9F8A-C6AC3C727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3D7D9E5-8D80-43F9-998F-CF7AE4C411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FC582E-0815-45EB-8CCF-C29DC65626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6D85C3-AB20-4785-BF5E-6CE66782F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548452A-61C8-4698-A287-1EC94631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04767C-FF60-428D-9B11-C8D2F6A32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66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4F16F-5532-48E2-9F42-965DE4395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87AAA9-8731-49A7-B733-C62452999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E5E4E5-BE55-4AD9-93A3-37B0C008C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9E38352-787E-4880-9353-EAD5ABF0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36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7BE77C-7CA2-45F7-B6E1-10469286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0E1124-87DD-4385-AD2A-02801959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DF52E3-673D-4A71-AF94-4870C44A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84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A1225-5FD8-496D-9064-362F00C1C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ED1EBA-D098-42F5-BDFE-BE04534C4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D8EBA1-F6E6-4B1F-8BC7-246785019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164706-4AF2-4D85-9875-B33E4BE5B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2BB4E5-A0E8-46EE-9C6C-F9473661F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A45068-AA25-4334-9682-4F62566E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10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1807D-EFCA-4184-B02E-FAF421F88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10F37E2-BBAE-4CDF-81A0-5D24149FDC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2BE16E-1E5C-4302-A0E2-011A086BE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EAA0ED-63CC-41A7-8A7D-9D912918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421E8A-2A27-4A6A-9E3C-A969FD99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42BB1C-A9A0-4EA7-9CBD-4E0EB192B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0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AC4A40-8E04-4B1A-9B5E-B2EAD0E6E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018C82-61C9-4497-8063-D76EF1116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C798A6-E5BC-47A9-B3B6-2CD68CB47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985D87-7DC6-4A75-B6E2-159C1232F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737A78-51F7-4337-B479-A907EFD61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641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363F83-AB0A-4302-B390-4C9CF650F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0717A5-8FBD-40AC-93D7-044088688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82FA17-6940-4F15-9ED9-7192D01C2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24F339-0E8B-4C28-B4D1-31F234C7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52E2B2-F9A3-48E9-B045-B3B96EE5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051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5BA28-7AC4-455E-A801-9CD61845E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5C57EF-7EA2-42CE-BCF7-B51A1E3C9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17BA8-3B0F-4A87-AFB6-29357F6FCE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FF930-4256-4B9C-860F-704BB663F7FD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2DAA5D-A86C-411E-9648-61E62C41B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8E0420-D36C-4753-BE91-5D6456C9EE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427B2-ACFB-4653-8036-8B9F0CB05B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8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jp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5.MOV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jp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svg"/><Relationship Id="rId4" Type="http://schemas.openxmlformats.org/officeDocument/2006/relationships/video" Target="../media/media5.MOV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.png"/><Relationship Id="rId11" Type="http://schemas.openxmlformats.org/officeDocument/2006/relationships/image" Target="../media/image14.jpg"/><Relationship Id="rId5" Type="http://schemas.openxmlformats.org/officeDocument/2006/relationships/image" Target="../media/image11.png"/><Relationship Id="rId10" Type="http://schemas.openxmlformats.org/officeDocument/2006/relationships/image" Target="../media/image13.png"/><Relationship Id="rId4" Type="http://schemas.openxmlformats.org/officeDocument/2006/relationships/image" Target="../media/image10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ideo" Target="../media/media10.mp4"/><Relationship Id="rId13" Type="http://schemas.openxmlformats.org/officeDocument/2006/relationships/image" Target="../media/image16.png"/><Relationship Id="rId3" Type="http://schemas.microsoft.com/office/2007/relationships/media" Target="../media/media8.mp4"/><Relationship Id="rId7" Type="http://schemas.microsoft.com/office/2007/relationships/media" Target="../media/media10.mp4"/><Relationship Id="rId12" Type="http://schemas.openxmlformats.org/officeDocument/2006/relationships/image" Target="../media/image5.png"/><Relationship Id="rId2" Type="http://schemas.openxmlformats.org/officeDocument/2006/relationships/audio" Target="../media/media7.mp3"/><Relationship Id="rId16" Type="http://schemas.openxmlformats.org/officeDocument/2006/relationships/image" Target="../media/image4.svg"/><Relationship Id="rId1" Type="http://schemas.microsoft.com/office/2007/relationships/media" Target="../media/media7.mp3"/><Relationship Id="rId6" Type="http://schemas.microsoft.com/office/2007/relationships/media" Target="../media/media9.mp3"/><Relationship Id="rId11" Type="http://schemas.openxmlformats.org/officeDocument/2006/relationships/image" Target="../media/image11.png"/><Relationship Id="rId5" Type="http://schemas.openxmlformats.org/officeDocument/2006/relationships/audio" Target="NULL" TargetMode="External"/><Relationship Id="rId15" Type="http://schemas.openxmlformats.org/officeDocument/2006/relationships/image" Target="../media/image3.png"/><Relationship Id="rId10" Type="http://schemas.openxmlformats.org/officeDocument/2006/relationships/image" Target="../media/image15.jpg"/><Relationship Id="rId4" Type="http://schemas.openxmlformats.org/officeDocument/2006/relationships/video" Target="../media/media8.mp4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3.png"/><Relationship Id="rId3" Type="http://schemas.openxmlformats.org/officeDocument/2006/relationships/audio" Target="NULL" TargetMode="Externa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0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video" Target="../media/media13.mp4"/><Relationship Id="rId11" Type="http://schemas.openxmlformats.org/officeDocument/2006/relationships/image" Target="../media/image19.png"/><Relationship Id="rId5" Type="http://schemas.microsoft.com/office/2007/relationships/media" Target="../media/media13.mp4"/><Relationship Id="rId10" Type="http://schemas.openxmlformats.org/officeDocument/2006/relationships/image" Target="../media/image5.png"/><Relationship Id="rId4" Type="http://schemas.microsoft.com/office/2007/relationships/media" Target="../media/media12.mp3"/><Relationship Id="rId9" Type="http://schemas.openxmlformats.org/officeDocument/2006/relationships/image" Target="../media/image11.png"/><Relationship Id="rId1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microsoft.com/office/2007/relationships/hdphoto" Target="../media/hdphoto2.wdp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6.xml"/><Relationship Id="rId21" Type="http://schemas.microsoft.com/office/2007/relationships/hdphoto" Target="../media/hdphoto6.wdp"/><Relationship Id="rId7" Type="http://schemas.openxmlformats.org/officeDocument/2006/relationships/image" Target="../media/image3.png"/><Relationship Id="rId12" Type="http://schemas.openxmlformats.org/officeDocument/2006/relationships/image" Target="../media/image24.png"/><Relationship Id="rId17" Type="http://schemas.microsoft.com/office/2007/relationships/hdphoto" Target="../media/hdphoto4.wdp"/><Relationship Id="rId2" Type="http://schemas.openxmlformats.org/officeDocument/2006/relationships/audio" Target="../media/media14.mp3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1" Type="http://schemas.microsoft.com/office/2007/relationships/media" Target="../media/media14.mp3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5" Type="http://schemas.microsoft.com/office/2007/relationships/hdphoto" Target="../media/hdphoto3.wdp"/><Relationship Id="rId23" Type="http://schemas.openxmlformats.org/officeDocument/2006/relationships/image" Target="../media/image30.gif"/><Relationship Id="rId10" Type="http://schemas.openxmlformats.org/officeDocument/2006/relationships/image" Target="../media/image23.png"/><Relationship Id="rId19" Type="http://schemas.microsoft.com/office/2007/relationships/hdphoto" Target="../media/hdphoto5.wdp"/><Relationship Id="rId4" Type="http://schemas.openxmlformats.org/officeDocument/2006/relationships/image" Target="../media/image21.jpg"/><Relationship Id="rId9" Type="http://schemas.openxmlformats.org/officeDocument/2006/relationships/image" Target="../media/image22.png"/><Relationship Id="rId14" Type="http://schemas.openxmlformats.org/officeDocument/2006/relationships/image" Target="../media/image25.png"/><Relationship Id="rId22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5.png"/><Relationship Id="rId11" Type="http://schemas.openxmlformats.org/officeDocument/2006/relationships/image" Target="../media/image33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21.jp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1.png"/><Relationship Id="rId11" Type="http://schemas.openxmlformats.org/officeDocument/2006/relationships/image" Target="../media/image39.png"/><Relationship Id="rId5" Type="http://schemas.openxmlformats.org/officeDocument/2006/relationships/image" Target="../media/image37.jpg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1.png"/><Relationship Id="rId5" Type="http://schemas.openxmlformats.org/officeDocument/2006/relationships/image" Target="../media/image5.png"/><Relationship Id="rId4" Type="http://schemas.openxmlformats.org/officeDocument/2006/relationships/image" Target="../media/image40.jp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12" Type="http://schemas.openxmlformats.org/officeDocument/2006/relationships/image" Target="../media/image4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4.svg"/><Relationship Id="rId11" Type="http://schemas.openxmlformats.org/officeDocument/2006/relationships/image" Target="../media/image45.png"/><Relationship Id="rId5" Type="http://schemas.openxmlformats.org/officeDocument/2006/relationships/image" Target="../media/image3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42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42.png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74111E-08A7-428E-A2C5-F9BD595A3E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432186-FF05-4195-8C47-CDFF1A7AAB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6" y="1986929"/>
            <a:ext cx="4871071" cy="4871071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3E397C37-8F2B-4857-B5B8-3D7EF170F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905" y="1079405"/>
            <a:ext cx="9240253" cy="1340661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/>
          </a:bodyPr>
          <a:lstStyle/>
          <a:p>
            <a:pPr algn="ctr"/>
            <a:r>
              <a:rPr lang="ru-RU" sz="4800" dirty="0">
                <a:latin typeface="Constantia" panose="02030602050306030303" pitchFamily="18" charset="0"/>
              </a:rPr>
              <a:t>Путешествие  лисёнка Ричи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DCBC91-AEB4-4E7B-8246-133A917EE2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sp>
        <p:nvSpPr>
          <p:cNvPr id="10" name="Управляющая кнопка: &quot;Вперед&quot; или &quot;Следующий&quot;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49B1928-33BE-4D51-9063-019C4DB3EB16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audiocleaner_20250824_192312_translator">
            <a:hlinkClick r:id="" action="ppaction://media"/>
            <a:extLst>
              <a:ext uri="{FF2B5EF4-FFF2-40B4-BE49-F238E27FC236}">
                <a16:creationId xmlns:a16="http://schemas.microsoft.com/office/drawing/2014/main" id="{FF2B296F-6F84-4595-89ED-6BC8DA188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74562" y="6249546"/>
            <a:ext cx="406400" cy="406400"/>
          </a:xfrm>
          <a:prstGeom prst="rect">
            <a:avLst/>
          </a:prstGeom>
        </p:spPr>
      </p:pic>
      <p:pic>
        <p:nvPicPr>
          <p:cNvPr id="4" name="Веселая - Для фона">
            <a:hlinkClick r:id="" action="ppaction://media"/>
            <a:extLst>
              <a:ext uri="{FF2B5EF4-FFF2-40B4-BE49-F238E27FC236}">
                <a16:creationId xmlns:a16="http://schemas.microsoft.com/office/drawing/2014/main" id="{C535DF9B-62D4-4871-A5BD-1BAA874D5E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923" y="63505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40224"/>
      </p:ext>
    </p:extLst>
  </p:cSld>
  <p:clrMapOvr>
    <a:masterClrMapping/>
  </p:clrMapOvr>
  <p:transition spd="slow" advTm="207438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7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20000"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74111E-08A7-428E-A2C5-F9BD595A3E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DCBC91-AEB4-4E7B-8246-133A917EE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sp>
        <p:nvSpPr>
          <p:cNvPr id="10" name="Управляющая кнопка: &quot;Вперед&quot; или &quot;Следующий&quot;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49B1928-33BE-4D51-9063-019C4DB3EB16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70423D-3A6F-4CB3-9670-4FE1A30E95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896" y="2564446"/>
            <a:ext cx="4541088" cy="4541088"/>
          </a:xfrm>
          <a:prstGeom prst="rect">
            <a:avLst/>
          </a:prstGeom>
        </p:spPr>
      </p:pic>
      <p:pic>
        <p:nvPicPr>
          <p:cNvPr id="13" name="audiocleaner_20250823_162959_translator">
            <a:hlinkClick r:id="" action="ppaction://media"/>
            <a:extLst>
              <a:ext uri="{FF2B5EF4-FFF2-40B4-BE49-F238E27FC236}">
                <a16:creationId xmlns:a16="http://schemas.microsoft.com/office/drawing/2014/main" id="{A51BB068-925D-4CC8-9ADD-F7CCE8E6E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" y="6249546"/>
            <a:ext cx="406400" cy="406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21A6640-0AA9-40D1-8DAB-CC203A619F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761" y="286752"/>
            <a:ext cx="6401373" cy="6346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53086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1D745E-61EB-40CA-8670-70345A321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D23D11-D35C-4308-A7A9-BBAEA64438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578" y="1907291"/>
            <a:ext cx="5074462" cy="5074462"/>
          </a:xfrm>
          <a:prstGeom prst="rect">
            <a:avLst/>
          </a:prstGeom>
        </p:spPr>
      </p:pic>
      <p:pic>
        <p:nvPicPr>
          <p:cNvPr id="10" name="audiocleaner_20250823_163843_translator">
            <a:hlinkClick r:id="" action="ppaction://media"/>
            <a:extLst>
              <a:ext uri="{FF2B5EF4-FFF2-40B4-BE49-F238E27FC236}">
                <a16:creationId xmlns:a16="http://schemas.microsoft.com/office/drawing/2014/main" id="{9CCC8D06-FF6A-4B68-8192-9E3A26860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47681" y="5962124"/>
            <a:ext cx="406400" cy="406400"/>
          </a:xfrm>
          <a:prstGeom prst="rect">
            <a:avLst/>
          </a:prstGeom>
        </p:spPr>
      </p:pic>
      <p:sp>
        <p:nvSpPr>
          <p:cNvPr id="11" name="Управляющая кнопка: &quot;Вперед&quot; или &quot;Следующий&quot;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8AF042A-E214-44A6-A6D7-27024B4CD9C1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CEE2A75-B64C-413F-8748-995EE02C31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pic>
        <p:nvPicPr>
          <p:cNvPr id="13" name="IMG_1984">
            <a:hlinkClick r:id="" action="ppaction://media"/>
            <a:extLst>
              <a:ext uri="{FF2B5EF4-FFF2-40B4-BE49-F238E27FC236}">
                <a16:creationId xmlns:a16="http://schemas.microsoft.com/office/drawing/2014/main" id="{090A6F78-D537-49ED-B75E-ACCD32F31E8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09474" y="1003778"/>
            <a:ext cx="7805053" cy="51220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Управляющая кнопка: справка 1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E44F38D-2034-4F7B-B8B0-AC689AF3432A}"/>
              </a:ext>
            </a:extLst>
          </p:cNvPr>
          <p:cNvSpPr/>
          <p:nvPr/>
        </p:nvSpPr>
        <p:spPr>
          <a:xfrm>
            <a:off x="0" y="0"/>
            <a:ext cx="605017" cy="481263"/>
          </a:xfrm>
          <a:prstGeom prst="actionButtonHelp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39F7DB-9A14-471E-9D2E-F7E97D2B8A9C}"/>
              </a:ext>
            </a:extLst>
          </p:cNvPr>
          <p:cNvSpPr/>
          <p:nvPr/>
        </p:nvSpPr>
        <p:spPr>
          <a:xfrm>
            <a:off x="583260" y="0"/>
            <a:ext cx="6194545" cy="5018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👉 Делайте упражнения вместе с ребёнком. Повторяйте 3–5 раз каждое, показывайте правильный образец.</a:t>
            </a:r>
          </a:p>
        </p:txBody>
      </p:sp>
    </p:spTree>
    <p:extLst>
      <p:ext uri="{BB962C8B-B14F-4D97-AF65-F5344CB8AC3E}">
        <p14:creationId xmlns:p14="http://schemas.microsoft.com/office/powerpoint/2010/main" val="23247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2BFDAA-DA55-4647-92CC-F1348AFD10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A2E4B-645F-4163-B502-01737D459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4958" y="2361055"/>
            <a:ext cx="4565698" cy="4565698"/>
          </a:xfrm>
          <a:prstGeom prst="rect">
            <a:avLst/>
          </a:prstGeom>
        </p:spPr>
      </p:pic>
      <p:pic>
        <p:nvPicPr>
          <p:cNvPr id="6" name="audiocleaner_20250823_164659_translator">
            <a:hlinkClick r:id="" action="ppaction://media"/>
            <a:extLst>
              <a:ext uri="{FF2B5EF4-FFF2-40B4-BE49-F238E27FC236}">
                <a16:creationId xmlns:a16="http://schemas.microsoft.com/office/drawing/2014/main" id="{0482FB69-6C69-4B98-8A8D-70062CCD50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2676" y="6072127"/>
            <a:ext cx="406400" cy="406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1172F9-051A-4C98-ACF5-24A06B5F61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sp>
        <p:nvSpPr>
          <p:cNvPr id="8" name="Управляющая кнопка: &quot;Вперед&quot; или &quot;Следующий&quot;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29D857F-5078-4F48-94E0-797EF2B65EF6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71356D0-B889-4E04-8CA7-BFE83D7C6B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845" y="82502"/>
            <a:ext cx="3997841" cy="3086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CB76B-2DEE-44D0-9F38-D4A4FEB83F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854" y="1821589"/>
            <a:ext cx="2418670" cy="24800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79532F-FE7D-43EC-901F-3A44463A9E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256" y="3686930"/>
            <a:ext cx="2791598" cy="27915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137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F3A536-E80C-4946-8CB1-D6810325621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AA3CE0-4562-4431-9DA5-26733433FC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57" y="2695073"/>
            <a:ext cx="3949795" cy="3949795"/>
          </a:xfrm>
          <a:prstGeom prst="rect">
            <a:avLst/>
          </a:prstGeom>
        </p:spPr>
      </p:pic>
      <p:pic>
        <p:nvPicPr>
          <p:cNvPr id="6" name="audiocleaner_20250823_185317_translator">
            <a:hlinkClick r:id="" action="ppaction://media"/>
            <a:extLst>
              <a:ext uri="{FF2B5EF4-FFF2-40B4-BE49-F238E27FC236}">
                <a16:creationId xmlns:a16="http://schemas.microsoft.com/office/drawing/2014/main" id="{DEABCF3E-567F-482B-8C9B-FAA453D66D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48331" y="5927749"/>
            <a:ext cx="406400" cy="406400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32F944E-C3DD-40AA-A688-A7D9EC8C9E59}"/>
              </a:ext>
            </a:extLst>
          </p:cNvPr>
          <p:cNvGrpSpPr/>
          <p:nvPr/>
        </p:nvGrpSpPr>
        <p:grpSpPr>
          <a:xfrm>
            <a:off x="4196879" y="446888"/>
            <a:ext cx="4657503" cy="3185312"/>
            <a:chOff x="4196879" y="446888"/>
            <a:chExt cx="4657503" cy="3185312"/>
          </a:xfrm>
        </p:grpSpPr>
        <p:pic>
          <p:nvPicPr>
            <p:cNvPr id="2" name="Запись 2025-08-25 115127">
              <a:hlinkClick r:id="" action="ppaction://media"/>
              <a:extLst>
                <a:ext uri="{FF2B5EF4-FFF2-40B4-BE49-F238E27FC236}">
                  <a16:creationId xmlns:a16="http://schemas.microsoft.com/office/drawing/2014/main" id="{5EF4223E-CFDD-4DBB-8E9D-3AE6DE38769F}"/>
                </a:ext>
              </a:extLst>
            </p:cNvPr>
            <p:cNvPicPr>
              <a:picLocks noChangeAspect="1"/>
            </p:cNvPicPr>
            <p:nvPr>
              <a:vide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3"/>
            <a:stretch>
              <a:fillRect/>
            </a:stretch>
          </p:blipFill>
          <p:spPr>
            <a:xfrm>
              <a:off x="4196879" y="446888"/>
              <a:ext cx="4657503" cy="3124773"/>
            </a:xfrm>
            <a:prstGeom prst="ellipse">
              <a:avLst/>
            </a:prstGeom>
            <a:ln>
              <a:solidFill>
                <a:schemeClr val="accent1">
                  <a:lumMod val="75000"/>
                </a:schemeClr>
              </a:solidFill>
            </a:ln>
            <a:effectLst>
              <a:softEdge rad="112500"/>
            </a:effectLst>
          </p:spPr>
        </p:pic>
        <p:pic>
          <p:nvPicPr>
            <p:cNvPr id="4" name="фоновая - веселая на фон">
              <a:hlinkClick r:id="" action="ppaction://media"/>
              <a:extLst>
                <a:ext uri="{FF2B5EF4-FFF2-40B4-BE49-F238E27FC236}">
                  <a16:creationId xmlns:a16="http://schemas.microsoft.com/office/drawing/2014/main" id="{3DBA70BC-CB09-463F-A879-49F072149A73}"/>
                </a:ext>
              </a:extLst>
            </p:cNvPr>
            <p:cNvPicPr>
              <a:picLocks noChangeAspect="1"/>
            </p:cNvPicPr>
            <p:nvPr>
              <a:audioFile r:link="rId5"/>
              <p:extLst>
                <p:ext uri="{DAA4B4D4-6D71-4841-9C94-3DE7FCFB9230}">
                  <p14:media xmlns:p14="http://schemas.microsoft.com/office/powerpoint/2010/main" r:embed="rId6">
                    <p14:trim end="158020"/>
                  </p14:media>
                </p:ext>
              </p:extLst>
            </p:nvPr>
          </p:nvPicPr>
          <p:blipFill>
            <a:blip r:embed="rId12"/>
            <a:stretch>
              <a:fillRect/>
            </a:stretch>
          </p:blipFill>
          <p:spPr>
            <a:xfrm>
              <a:off x="5431262" y="3225800"/>
              <a:ext cx="406400" cy="406400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D165E51-D83D-4151-8FE2-6677D45A15EC}"/>
              </a:ext>
            </a:extLst>
          </p:cNvPr>
          <p:cNvGrpSpPr/>
          <p:nvPr/>
        </p:nvGrpSpPr>
        <p:grpSpPr>
          <a:xfrm>
            <a:off x="7051610" y="3186982"/>
            <a:ext cx="4948226" cy="3671018"/>
            <a:chOff x="7051610" y="3186982"/>
            <a:chExt cx="4948226" cy="3671018"/>
          </a:xfrm>
        </p:grpSpPr>
        <p:pic>
          <p:nvPicPr>
            <p:cNvPr id="7" name="Запись 2025-08-25 114944">
              <a:hlinkClick r:id="" action="ppaction://media"/>
              <a:extLst>
                <a:ext uri="{FF2B5EF4-FFF2-40B4-BE49-F238E27FC236}">
                  <a16:creationId xmlns:a16="http://schemas.microsoft.com/office/drawing/2014/main" id="{9885B75C-BDBB-49D8-8273-74992EF93E3C}"/>
                </a:ext>
              </a:extLst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4"/>
            <a:stretch>
              <a:fillRect/>
            </a:stretch>
          </p:blipFill>
          <p:spPr>
            <a:xfrm>
              <a:off x="7051610" y="3186982"/>
              <a:ext cx="4948226" cy="367101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фоновая - веселая на фон">
              <a:hlinkClick r:id="" action="ppaction://media"/>
              <a:extLst>
                <a:ext uri="{FF2B5EF4-FFF2-40B4-BE49-F238E27FC236}">
                  <a16:creationId xmlns:a16="http://schemas.microsoft.com/office/drawing/2014/main" id="{12DC832C-9C93-48A2-BFFE-40732A04A0A1}"/>
                </a:ext>
              </a:extLst>
            </p:cNvPr>
            <p:cNvPicPr>
              <a:picLocks noChangeAspect="1"/>
            </p:cNvPicPr>
            <p:nvPr>
              <a:audioFile r:link="rId5"/>
              <p:extLst>
                <p:ext uri="{DAA4B4D4-6D71-4841-9C94-3DE7FCFB9230}">
                  <p14:media xmlns:p14="http://schemas.microsoft.com/office/powerpoint/2010/main" r:embed="rId6">
                    <p14:trim st="8977" end="150621"/>
                  </p14:media>
                </p:ext>
              </p:extLst>
            </p:nvPr>
          </p:nvPicPr>
          <p:blipFill>
            <a:blip r:embed="rId12"/>
            <a:stretch>
              <a:fillRect/>
            </a:stretch>
          </p:blipFill>
          <p:spPr>
            <a:xfrm>
              <a:off x="7544277" y="6355107"/>
              <a:ext cx="406400" cy="406400"/>
            </a:xfrm>
            <a:prstGeom prst="rect">
              <a:avLst/>
            </a:prstGeom>
          </p:spPr>
        </p:pic>
      </p:grpSp>
      <p:sp>
        <p:nvSpPr>
          <p:cNvPr id="9" name="Управляющая кнопка: &quot;Вперед&quot; или &quot;Следующий&quot;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D7B2501-73DA-4AF9-B41F-CD20F898430C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3B7BB4-5B62-4663-A5F3-FA377DD829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7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EA08E2-CAF6-4AF9-A649-6C3B096B024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191F9F-CAAC-43A3-B1F3-0686D92C76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581" y="543140"/>
            <a:ext cx="3463091" cy="3463091"/>
          </a:xfrm>
          <a:prstGeom prst="rect">
            <a:avLst/>
          </a:prstGeom>
        </p:spPr>
      </p:pic>
      <p:pic>
        <p:nvPicPr>
          <p:cNvPr id="8" name="audiocleaner_20250824_192840_translator">
            <a:hlinkClick r:id="" action="ppaction://media"/>
            <a:extLst>
              <a:ext uri="{FF2B5EF4-FFF2-40B4-BE49-F238E27FC236}">
                <a16:creationId xmlns:a16="http://schemas.microsoft.com/office/drawing/2014/main" id="{60F4824E-7DCF-4679-8249-60381A0D4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6412" y="3328164"/>
            <a:ext cx="406400" cy="406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A7C530-AE49-43B8-87B5-4E6B2C2818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884" y="2412906"/>
            <a:ext cx="3503634" cy="1856584"/>
          </a:xfrm>
          <a:prstGeom prst="rect">
            <a:avLst/>
          </a:prstGeom>
        </p:spPr>
      </p:pic>
      <p:pic>
        <p:nvPicPr>
          <p:cNvPr id="11" name="cbb115cd9d4f69a">
            <a:hlinkClick r:id="" action="ppaction://media"/>
            <a:extLst>
              <a:ext uri="{FF2B5EF4-FFF2-40B4-BE49-F238E27FC236}">
                <a16:creationId xmlns:a16="http://schemas.microsoft.com/office/drawing/2014/main" id="{90DA9DDE-FE39-473A-833B-577D7CDFC5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42673.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09148" y="3734564"/>
            <a:ext cx="406400" cy="406400"/>
          </a:xfrm>
          <a:prstGeom prst="rect">
            <a:avLst/>
          </a:prstGeom>
        </p:spPr>
      </p:pic>
      <p:pic>
        <p:nvPicPr>
          <p:cNvPr id="12" name="Запись 2025-08-24 193643">
            <a:hlinkClick r:id="" action="ppaction://media"/>
            <a:extLst>
              <a:ext uri="{FF2B5EF4-FFF2-40B4-BE49-F238E27FC236}">
                <a16:creationId xmlns:a16="http://schemas.microsoft.com/office/drawing/2014/main" id="{420A3F2E-0DB3-49B1-B4FF-F548A0FE30D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021073" y="1780674"/>
            <a:ext cx="5983419" cy="38157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Управляющая кнопка: &quot;Вперед&quot; или &quot;Следующий&quot;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077BBB9-E2AD-447D-80D1-E19778DE8E44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71894A-DAD1-42E4-8C75-AF502823AA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90156" y="-281883"/>
            <a:ext cx="2004103" cy="200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6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9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76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32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58 0.06227 L -0.14558 0.06227 C -0.1543 0.05115 -0.14909 0.05648 -0.16758 0.05023 C -0.17084 0.04907 -0.19479 0.0419 -0.20091 0.0412 C -0.20938 0.04027 -0.21784 0.04051 -0.22631 0.04004 L -0.25104 0.03819 C -0.25547 0.03773 -0.25977 0.03634 -0.26407 0.03611 C -0.27435 0.03541 -0.28477 0.03541 -0.29506 0.03518 C -0.30078 0.03356 -0.30625 0.03078 -0.31198 0.03009 C -0.33789 0.02731 -0.35964 0.02963 -0.38529 0.03102 C -0.39115 0.03287 -0.39701 0.03426 -0.40287 0.03611 C -0.4155 0.04051 -0.41836 0.04305 -0.43047 0.04815 C -0.43555 0.05023 -0.44063 0.05208 -0.44571 0.05416 C -0.45235 0.05694 -0.45873 0.06088 -0.46537 0.06319 C -0.47683 0.06713 -0.48633 0.06828 -0.49753 0.07014 C -0.50339 0.07407 -0.50352 0.07453 -0.51107 0.07731 C -0.52904 0.08356 -0.52422 0.0831 -0.5336 0.0831 L -0.5336 0.0831 " pathEditMode="relative" ptsTypes="AAAAAAAAAAAAAAAA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CE772F-97E9-4AE9-86FD-DFEBF8507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3C7856-44AC-4A68-AE58-91804ABC64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596" y="3108251"/>
            <a:ext cx="3805622" cy="3805622"/>
          </a:xfrm>
          <a:prstGeom prst="rect">
            <a:avLst/>
          </a:prstGeom>
        </p:spPr>
      </p:pic>
      <p:pic>
        <p:nvPicPr>
          <p:cNvPr id="6" name="audiocleaner_20250824_194245_translator">
            <a:hlinkClick r:id="" action="ppaction://media"/>
            <a:extLst>
              <a:ext uri="{FF2B5EF4-FFF2-40B4-BE49-F238E27FC236}">
                <a16:creationId xmlns:a16="http://schemas.microsoft.com/office/drawing/2014/main" id="{06D42EBB-FD0E-472A-8D67-2C5CD2890E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5000" y="5956968"/>
            <a:ext cx="406400" cy="40640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F7DF352-2301-4138-9B3E-091B78EDB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43983" cy="116804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Ink Free" panose="03080402000500000000" pitchFamily="66" charset="0"/>
              </a:rPr>
              <a:t>Волшебный лес — </a:t>
            </a:r>
            <a:r>
              <a:rPr lang="ru-RU" b="1" dirty="0" err="1">
                <a:solidFill>
                  <a:srgbClr val="FFFF00"/>
                </a:solidFill>
                <a:latin typeface="Ink Free" panose="03080402000500000000" pitchFamily="66" charset="0"/>
              </a:rPr>
              <a:t>нейроигра</a:t>
            </a:r>
            <a:r>
              <a:rPr lang="ru-RU" dirty="0">
                <a:solidFill>
                  <a:srgbClr val="FFFF00"/>
                </a:solidFill>
                <a:latin typeface="Ink Free" panose="03080402000500000000" pitchFamily="66" charset="0"/>
              </a:rPr>
              <a:t> ✨</a:t>
            </a:r>
          </a:p>
        </p:txBody>
      </p:sp>
      <p:sp>
        <p:nvSpPr>
          <p:cNvPr id="8" name="Управляющая кнопка: &quot;Вперед&quot; или &quot;Следующий&quot;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4B2581-45F1-4C85-A79B-3D2B97DB8A85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61888C-F230-4367-9F4E-4C9716C2CD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D6555AC6-529F-47B6-A0A4-D4E101B795D9}"/>
              </a:ext>
            </a:extLst>
          </p:cNvPr>
          <p:cNvGrpSpPr/>
          <p:nvPr/>
        </p:nvGrpSpPr>
        <p:grpSpPr>
          <a:xfrm>
            <a:off x="2153745" y="1691594"/>
            <a:ext cx="1882469" cy="1622360"/>
            <a:chOff x="2611844" y="1421784"/>
            <a:chExt cx="1882469" cy="1622360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E9BCAEA1-8B07-4589-990B-1037AADEF58B}"/>
                </a:ext>
              </a:extLst>
            </p:cNvPr>
            <p:cNvSpPr/>
            <p:nvPr/>
          </p:nvSpPr>
          <p:spPr>
            <a:xfrm>
              <a:off x="2611844" y="1421784"/>
              <a:ext cx="1882469" cy="1497920"/>
            </a:xfrm>
            <a:prstGeom prst="roundRect">
              <a:avLst/>
            </a:prstGeom>
            <a:solidFill>
              <a:srgbClr val="5699A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23615A46-C349-4135-9B7D-7A652AEEE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0624" y="1477657"/>
              <a:ext cx="1324908" cy="1566487"/>
            </a:xfrm>
            <a:prstGeom prst="rect">
              <a:avLst/>
            </a:prstGeom>
          </p:spPr>
        </p:pic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3C9B0734-8F00-4B89-B500-2B21D5029C96}"/>
              </a:ext>
            </a:extLst>
          </p:cNvPr>
          <p:cNvGrpSpPr/>
          <p:nvPr/>
        </p:nvGrpSpPr>
        <p:grpSpPr>
          <a:xfrm>
            <a:off x="4382348" y="1724240"/>
            <a:ext cx="1882469" cy="1497920"/>
            <a:chOff x="2611844" y="1421784"/>
            <a:chExt cx="1882469" cy="1497920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31199719-EE40-4C20-90C5-AEA2F7727D47}"/>
                </a:ext>
              </a:extLst>
            </p:cNvPr>
            <p:cNvSpPr/>
            <p:nvPr/>
          </p:nvSpPr>
          <p:spPr>
            <a:xfrm>
              <a:off x="2611844" y="1421784"/>
              <a:ext cx="1882469" cy="1497920"/>
            </a:xfrm>
            <a:prstGeom prst="roundRect">
              <a:avLst/>
            </a:prstGeom>
            <a:solidFill>
              <a:srgbClr val="5699A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E4877A89-E699-4C3A-A16C-667B279F3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78794" y="1421784"/>
              <a:ext cx="1141681" cy="1497920"/>
            </a:xfrm>
            <a:prstGeom prst="rect">
              <a:avLst/>
            </a:prstGeom>
          </p:spPr>
        </p:pic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BE602921-BD98-4D68-8F23-247984796001}"/>
              </a:ext>
            </a:extLst>
          </p:cNvPr>
          <p:cNvGrpSpPr/>
          <p:nvPr/>
        </p:nvGrpSpPr>
        <p:grpSpPr>
          <a:xfrm>
            <a:off x="6663872" y="1731512"/>
            <a:ext cx="1882469" cy="1497920"/>
            <a:chOff x="2611844" y="1421784"/>
            <a:chExt cx="1882469" cy="1497920"/>
          </a:xfrm>
        </p:grpSpPr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C5A34D4E-F895-4DA0-B48A-3685D53A01E8}"/>
                </a:ext>
              </a:extLst>
            </p:cNvPr>
            <p:cNvSpPr/>
            <p:nvPr/>
          </p:nvSpPr>
          <p:spPr>
            <a:xfrm>
              <a:off x="2611844" y="1421784"/>
              <a:ext cx="1882469" cy="1497920"/>
            </a:xfrm>
            <a:prstGeom prst="roundRect">
              <a:avLst/>
            </a:prstGeom>
            <a:solidFill>
              <a:srgbClr val="5699A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806C240B-9C12-4437-A6FA-6D507EC84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90624" y="1675626"/>
              <a:ext cx="1324908" cy="1170549"/>
            </a:xfrm>
            <a:prstGeom prst="rect">
              <a:avLst/>
            </a:prstGeom>
          </p:spPr>
        </p:pic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46D934B3-8E5E-4057-AF55-AD784D67FCAD}"/>
              </a:ext>
            </a:extLst>
          </p:cNvPr>
          <p:cNvGrpSpPr/>
          <p:nvPr/>
        </p:nvGrpSpPr>
        <p:grpSpPr>
          <a:xfrm>
            <a:off x="8953084" y="1691594"/>
            <a:ext cx="1882469" cy="1622360"/>
            <a:chOff x="2611844" y="1421784"/>
            <a:chExt cx="1882469" cy="1622360"/>
          </a:xfrm>
        </p:grpSpPr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5398CF5F-1F0E-430A-AEB7-42C7C978EAF1}"/>
                </a:ext>
              </a:extLst>
            </p:cNvPr>
            <p:cNvSpPr/>
            <p:nvPr/>
          </p:nvSpPr>
          <p:spPr>
            <a:xfrm>
              <a:off x="2611844" y="1421784"/>
              <a:ext cx="1882469" cy="1497920"/>
            </a:xfrm>
            <a:prstGeom prst="roundRect">
              <a:avLst/>
            </a:prstGeom>
            <a:solidFill>
              <a:srgbClr val="5699A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16BD567B-073F-4AD8-9ADF-04FB5070B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07363" y="1477657"/>
              <a:ext cx="1291429" cy="1566487"/>
            </a:xfrm>
            <a:prstGeom prst="rect">
              <a:avLst/>
            </a:prstGeom>
          </p:spPr>
        </p:pic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73D6FBAA-6C43-43FB-95DE-5BD284019433}"/>
              </a:ext>
            </a:extLst>
          </p:cNvPr>
          <p:cNvGrpSpPr/>
          <p:nvPr/>
        </p:nvGrpSpPr>
        <p:grpSpPr>
          <a:xfrm>
            <a:off x="4480811" y="4170189"/>
            <a:ext cx="1882469" cy="1497920"/>
            <a:chOff x="2611844" y="1421784"/>
            <a:chExt cx="1882469" cy="1497920"/>
          </a:xfrm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A419BB21-AD15-4461-8FBC-2E03C0F3973B}"/>
                </a:ext>
              </a:extLst>
            </p:cNvPr>
            <p:cNvSpPr/>
            <p:nvPr/>
          </p:nvSpPr>
          <p:spPr>
            <a:xfrm>
              <a:off x="2611844" y="1421784"/>
              <a:ext cx="1882469" cy="1497920"/>
            </a:xfrm>
            <a:prstGeom prst="roundRect">
              <a:avLst/>
            </a:prstGeom>
            <a:solidFill>
              <a:srgbClr val="5699A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C87DFFB4-B0CB-48A1-860F-9D77F4C88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96620" y="1477658"/>
              <a:ext cx="1005421" cy="1434502"/>
            </a:xfrm>
            <a:prstGeom prst="rect">
              <a:avLst/>
            </a:prstGeom>
          </p:spPr>
        </p:pic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013CF587-E06A-43E1-9056-DE6895A0CCD9}"/>
              </a:ext>
            </a:extLst>
          </p:cNvPr>
          <p:cNvGrpSpPr/>
          <p:nvPr/>
        </p:nvGrpSpPr>
        <p:grpSpPr>
          <a:xfrm>
            <a:off x="6667549" y="4146597"/>
            <a:ext cx="1882469" cy="1545103"/>
            <a:chOff x="2611844" y="1421784"/>
            <a:chExt cx="1882469" cy="1545103"/>
          </a:xfrm>
        </p:grpSpPr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B2A1109A-91A1-430D-B82D-E774C3BE1897}"/>
                </a:ext>
              </a:extLst>
            </p:cNvPr>
            <p:cNvSpPr/>
            <p:nvPr/>
          </p:nvSpPr>
          <p:spPr>
            <a:xfrm>
              <a:off x="2611844" y="1421784"/>
              <a:ext cx="1882469" cy="1497920"/>
            </a:xfrm>
            <a:prstGeom prst="roundRect">
              <a:avLst/>
            </a:prstGeom>
            <a:solidFill>
              <a:srgbClr val="5699A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A93BBEAC-B0C2-4E6D-9E67-830B919B6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90624" y="1554914"/>
              <a:ext cx="1324908" cy="1411973"/>
            </a:xfrm>
            <a:prstGeom prst="rect">
              <a:avLst/>
            </a:prstGeom>
          </p:spPr>
        </p:pic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B29C2FC9-2B13-405F-B659-399D247BAB67}"/>
              </a:ext>
            </a:extLst>
          </p:cNvPr>
          <p:cNvGrpSpPr/>
          <p:nvPr/>
        </p:nvGrpSpPr>
        <p:grpSpPr>
          <a:xfrm>
            <a:off x="9010979" y="4170189"/>
            <a:ext cx="1882469" cy="1497920"/>
            <a:chOff x="2611844" y="1421784"/>
            <a:chExt cx="1882469" cy="1497920"/>
          </a:xfrm>
        </p:grpSpPr>
        <p:sp>
          <p:nvSpPr>
            <p:cNvPr id="59" name="Прямоугольник: скругленные углы 58">
              <a:extLst>
                <a:ext uri="{FF2B5EF4-FFF2-40B4-BE49-F238E27FC236}">
                  <a16:creationId xmlns:a16="http://schemas.microsoft.com/office/drawing/2014/main" id="{33E73268-B9F8-4CF4-8F3E-EE47E6C99041}"/>
                </a:ext>
              </a:extLst>
            </p:cNvPr>
            <p:cNvSpPr/>
            <p:nvPr/>
          </p:nvSpPr>
          <p:spPr>
            <a:xfrm>
              <a:off x="2611844" y="1421784"/>
              <a:ext cx="1882469" cy="1497920"/>
            </a:xfrm>
            <a:prstGeom prst="roundRect">
              <a:avLst/>
            </a:prstGeom>
            <a:solidFill>
              <a:srgbClr val="5699A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3F129A6A-EA69-4F03-96A9-4D4F2837F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90623" y="1562685"/>
              <a:ext cx="1588933" cy="1197456"/>
            </a:xfrm>
            <a:prstGeom prst="rect">
              <a:avLst/>
            </a:prstGeom>
          </p:spPr>
        </p:pic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87613A0C-7796-4655-A2F4-3561AEC5CC4F}"/>
              </a:ext>
            </a:extLst>
          </p:cNvPr>
          <p:cNvGrpSpPr/>
          <p:nvPr/>
        </p:nvGrpSpPr>
        <p:grpSpPr>
          <a:xfrm>
            <a:off x="2288313" y="4131314"/>
            <a:ext cx="1882469" cy="1497920"/>
            <a:chOff x="2611844" y="1421784"/>
            <a:chExt cx="1882469" cy="1497920"/>
          </a:xfrm>
        </p:grpSpPr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1953CA0D-BF3B-4E01-9DA2-FC21271F26A3}"/>
                </a:ext>
              </a:extLst>
            </p:cNvPr>
            <p:cNvSpPr/>
            <p:nvPr/>
          </p:nvSpPr>
          <p:spPr>
            <a:xfrm>
              <a:off x="2611844" y="1421784"/>
              <a:ext cx="1882469" cy="1497920"/>
            </a:xfrm>
            <a:prstGeom prst="roundRect">
              <a:avLst/>
            </a:prstGeom>
            <a:solidFill>
              <a:srgbClr val="5699A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1EF3AD7E-6B13-43AC-9CFB-99A3BDF56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90624" y="1675626"/>
              <a:ext cx="1324908" cy="1170549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074E5D-03A8-4806-BDD0-CE3E6F3435A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0" y="-162625"/>
            <a:ext cx="9433329" cy="704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1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CE772F-97E9-4AE9-86FD-DFEBF8507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3C7856-44AC-4A68-AE58-91804ABC64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716" y="3121335"/>
            <a:ext cx="3867293" cy="3867293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F7DF352-2301-4138-9B3E-091B78EDB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30233" cy="1119915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  <a:latin typeface="Ink Free" panose="03080402000500000000" pitchFamily="66" charset="0"/>
              </a:rPr>
              <a:t>“</a:t>
            </a:r>
            <a:r>
              <a:rPr lang="ru-RU" b="1" dirty="0">
                <a:solidFill>
                  <a:srgbClr val="FFFF00"/>
                </a:solidFill>
                <a:latin typeface="Ink Free" panose="03080402000500000000" pitchFamily="66" charset="0"/>
              </a:rPr>
              <a:t>Найди лишний предмет” </a:t>
            </a:r>
          </a:p>
        </p:txBody>
      </p:sp>
      <p:pic>
        <p:nvPicPr>
          <p:cNvPr id="2" name="audiocleaner_20250824_195043_translator">
            <a:hlinkClick r:id="" action="ppaction://media"/>
            <a:extLst>
              <a:ext uri="{FF2B5EF4-FFF2-40B4-BE49-F238E27FC236}">
                <a16:creationId xmlns:a16="http://schemas.microsoft.com/office/drawing/2014/main" id="{1641CA04-CD98-4DE2-8B4A-7A27B5EDA1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33931" y="6175255"/>
            <a:ext cx="406400" cy="406400"/>
          </a:xfrm>
          <a:prstGeom prst="rect">
            <a:avLst/>
          </a:prstGeom>
        </p:spPr>
      </p:pic>
      <p:sp>
        <p:nvSpPr>
          <p:cNvPr id="6" name="Управляющая кнопка: &quot;Вперед&quot; или &quot;Следующий&quot;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DE16E3F-7E73-418F-BB27-ED3EA718C441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548CBE-FF01-4393-BE29-F2426CC68D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CEF96D2-DC2F-4C05-828E-7A7149F59A48}"/>
              </a:ext>
            </a:extLst>
          </p:cNvPr>
          <p:cNvGrpSpPr/>
          <p:nvPr/>
        </p:nvGrpSpPr>
        <p:grpSpPr>
          <a:xfrm>
            <a:off x="1001485" y="1318317"/>
            <a:ext cx="3914273" cy="2469911"/>
            <a:chOff x="1001485" y="1318317"/>
            <a:chExt cx="3914273" cy="2469911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341881E6-8FC3-4085-82AF-705226C0F5D5}"/>
                </a:ext>
              </a:extLst>
            </p:cNvPr>
            <p:cNvSpPr/>
            <p:nvPr/>
          </p:nvSpPr>
          <p:spPr>
            <a:xfrm>
              <a:off x="1001485" y="1318317"/>
              <a:ext cx="3914273" cy="2469911"/>
            </a:xfrm>
            <a:prstGeom prst="ellipse">
              <a:avLst/>
            </a:prstGeom>
            <a:solidFill>
              <a:srgbClr val="B5A751"/>
            </a:solidFill>
            <a:ln>
              <a:solidFill>
                <a:srgbClr val="A69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B623638-E63A-4483-9896-68B916AFE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8465" y="1546917"/>
              <a:ext cx="3050597" cy="2145108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953A7A5-F6C0-4936-A529-B54C98340699}"/>
              </a:ext>
            </a:extLst>
          </p:cNvPr>
          <p:cNvGrpSpPr/>
          <p:nvPr/>
        </p:nvGrpSpPr>
        <p:grpSpPr>
          <a:xfrm>
            <a:off x="3867293" y="3676511"/>
            <a:ext cx="3914273" cy="2605685"/>
            <a:chOff x="1001485" y="1217295"/>
            <a:chExt cx="3914273" cy="2605685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3EFDEA33-19E5-46A9-9CDB-8CAE0DAE9179}"/>
                </a:ext>
              </a:extLst>
            </p:cNvPr>
            <p:cNvSpPr/>
            <p:nvPr/>
          </p:nvSpPr>
          <p:spPr>
            <a:xfrm>
              <a:off x="1001485" y="1318317"/>
              <a:ext cx="3914273" cy="2469911"/>
            </a:xfrm>
            <a:prstGeom prst="ellipse">
              <a:avLst/>
            </a:prstGeom>
            <a:solidFill>
              <a:srgbClr val="B5A751"/>
            </a:solidFill>
            <a:ln>
              <a:solidFill>
                <a:srgbClr val="A69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EA472E0-F9BD-4091-A376-73739E9E3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24320" y="1217295"/>
              <a:ext cx="2605685" cy="2605685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783E18C-E17A-4EDB-9DA6-802A31B82978}"/>
              </a:ext>
            </a:extLst>
          </p:cNvPr>
          <p:cNvGrpSpPr/>
          <p:nvPr/>
        </p:nvGrpSpPr>
        <p:grpSpPr>
          <a:xfrm>
            <a:off x="7052988" y="1264868"/>
            <a:ext cx="3914273" cy="2499011"/>
            <a:chOff x="1001485" y="1318317"/>
            <a:chExt cx="3914273" cy="2499011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619C6BFF-5A19-490F-815D-33FC30E13DCD}"/>
                </a:ext>
              </a:extLst>
            </p:cNvPr>
            <p:cNvSpPr/>
            <p:nvPr/>
          </p:nvSpPr>
          <p:spPr>
            <a:xfrm>
              <a:off x="1001485" y="1318317"/>
              <a:ext cx="3914273" cy="2469911"/>
            </a:xfrm>
            <a:prstGeom prst="ellipse">
              <a:avLst/>
            </a:prstGeom>
            <a:solidFill>
              <a:srgbClr val="B5A751"/>
            </a:solidFill>
            <a:ln>
              <a:solidFill>
                <a:srgbClr val="A69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FA9A39C7-B170-45B2-9874-36F0987C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6028" y="1552143"/>
              <a:ext cx="2265185" cy="2265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454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CE772F-97E9-4AE9-86FD-DFEBF8507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3C7856-44AC-4A68-AE58-91804ABC6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716" y="3121335"/>
            <a:ext cx="3867293" cy="3867293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F7DF352-2301-4138-9B3E-091B78EDB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30233" cy="1119915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  <a:latin typeface="Ink Free" panose="03080402000500000000" pitchFamily="66" charset="0"/>
              </a:rPr>
              <a:t>“</a:t>
            </a:r>
            <a:r>
              <a:rPr lang="ru-RU" b="1" dirty="0">
                <a:solidFill>
                  <a:srgbClr val="FFFF00"/>
                </a:solidFill>
                <a:latin typeface="Ink Free" panose="03080402000500000000" pitchFamily="66" charset="0"/>
              </a:rPr>
              <a:t>Найди лишний предмет” </a:t>
            </a:r>
          </a:p>
        </p:txBody>
      </p:sp>
      <p:sp>
        <p:nvSpPr>
          <p:cNvPr id="6" name="Управляющая кнопка: &quot;Вперед&quot; или &quot;Следующий&quot;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DE16E3F-7E73-418F-BB27-ED3EA718C441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548CBE-FF01-4393-BE29-F2426CC68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CEF96D2-DC2F-4C05-828E-7A7149F59A48}"/>
              </a:ext>
            </a:extLst>
          </p:cNvPr>
          <p:cNvGrpSpPr/>
          <p:nvPr/>
        </p:nvGrpSpPr>
        <p:grpSpPr>
          <a:xfrm>
            <a:off x="1001485" y="1318317"/>
            <a:ext cx="3914273" cy="2469911"/>
            <a:chOff x="1001485" y="1318317"/>
            <a:chExt cx="3914273" cy="2469911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341881E6-8FC3-4085-82AF-705226C0F5D5}"/>
                </a:ext>
              </a:extLst>
            </p:cNvPr>
            <p:cNvSpPr/>
            <p:nvPr/>
          </p:nvSpPr>
          <p:spPr>
            <a:xfrm>
              <a:off x="1001485" y="1318317"/>
              <a:ext cx="3914273" cy="2469911"/>
            </a:xfrm>
            <a:prstGeom prst="ellipse">
              <a:avLst/>
            </a:prstGeom>
            <a:solidFill>
              <a:srgbClr val="B5A751"/>
            </a:solidFill>
            <a:ln>
              <a:solidFill>
                <a:srgbClr val="A69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B623638-E63A-4483-9896-68B916AFE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3427" y="1318317"/>
              <a:ext cx="2373708" cy="2373708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953A7A5-F6C0-4936-A529-B54C98340699}"/>
              </a:ext>
            </a:extLst>
          </p:cNvPr>
          <p:cNvGrpSpPr/>
          <p:nvPr/>
        </p:nvGrpSpPr>
        <p:grpSpPr>
          <a:xfrm>
            <a:off x="3867293" y="3596243"/>
            <a:ext cx="3914273" cy="2676241"/>
            <a:chOff x="1001485" y="1137027"/>
            <a:chExt cx="3914273" cy="2676241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3EFDEA33-19E5-46A9-9CDB-8CAE0DAE9179}"/>
                </a:ext>
              </a:extLst>
            </p:cNvPr>
            <p:cNvSpPr/>
            <p:nvPr/>
          </p:nvSpPr>
          <p:spPr>
            <a:xfrm>
              <a:off x="1001485" y="1318317"/>
              <a:ext cx="3914273" cy="2469911"/>
            </a:xfrm>
            <a:prstGeom prst="ellipse">
              <a:avLst/>
            </a:prstGeom>
            <a:solidFill>
              <a:srgbClr val="B5A751"/>
            </a:solidFill>
            <a:ln>
              <a:solidFill>
                <a:srgbClr val="A69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EA472E0-F9BD-4091-A376-73739E9E3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3771" y="1137027"/>
              <a:ext cx="2676241" cy="2676241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783E18C-E17A-4EDB-9DA6-802A31B82978}"/>
              </a:ext>
            </a:extLst>
          </p:cNvPr>
          <p:cNvGrpSpPr/>
          <p:nvPr/>
        </p:nvGrpSpPr>
        <p:grpSpPr>
          <a:xfrm>
            <a:off x="7052988" y="839198"/>
            <a:ext cx="3914273" cy="3401011"/>
            <a:chOff x="1001485" y="892647"/>
            <a:chExt cx="3914273" cy="3401011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619C6BFF-5A19-490F-815D-33FC30E13DCD}"/>
                </a:ext>
              </a:extLst>
            </p:cNvPr>
            <p:cNvSpPr/>
            <p:nvPr/>
          </p:nvSpPr>
          <p:spPr>
            <a:xfrm>
              <a:off x="1001485" y="1318317"/>
              <a:ext cx="3914273" cy="2469911"/>
            </a:xfrm>
            <a:prstGeom prst="ellipse">
              <a:avLst/>
            </a:prstGeom>
            <a:solidFill>
              <a:srgbClr val="B5A751"/>
            </a:solidFill>
            <a:ln>
              <a:solidFill>
                <a:srgbClr val="A69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FA9A39C7-B170-45B2-9874-36F0987C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64174" y="892647"/>
              <a:ext cx="3401011" cy="34010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707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E0EA9F-F7EB-4BF1-B0F4-E3BDF076C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D3AE37-1181-4D5A-8088-886FC68BD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345" y="1760048"/>
            <a:ext cx="5201079" cy="5201079"/>
          </a:xfrm>
          <a:prstGeom prst="rect">
            <a:avLst/>
          </a:prstGeom>
        </p:spPr>
      </p:pic>
      <p:pic>
        <p:nvPicPr>
          <p:cNvPr id="8" name="audiocleaner_20250825_192825_translator">
            <a:hlinkClick r:id="" action="ppaction://media"/>
            <a:extLst>
              <a:ext uri="{FF2B5EF4-FFF2-40B4-BE49-F238E27FC236}">
                <a16:creationId xmlns:a16="http://schemas.microsoft.com/office/drawing/2014/main" id="{9339529D-4C4F-4556-B7B0-8344EE9254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70195" y="4628339"/>
            <a:ext cx="406400" cy="4064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3EF0B97-B739-4BB9-99CC-9063FDB18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sp>
        <p:nvSpPr>
          <p:cNvPr id="18" name="Управляющая кнопка: &quot;Вперед&quot; или &quot;Следующий&quot; 1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8EE587F-AEA3-4A41-B017-35CC64335741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C15C070-3F32-4F50-91C5-9B64C976C7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457" y="-406542"/>
            <a:ext cx="3104147" cy="310414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E8B4702-0278-4151-AF56-CCB402D104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225" y="-103127"/>
            <a:ext cx="3104147" cy="310414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ACA89B4-BB35-4C33-BD7B-47F4349BD3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341" y="595509"/>
            <a:ext cx="3104147" cy="310414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FB11C33-10EC-4EA5-88D7-4AEC387DD7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169" y="2253343"/>
            <a:ext cx="3104147" cy="310414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D305E5F-5F55-4871-B4E9-18322AD940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73" y="2414911"/>
            <a:ext cx="3104147" cy="31041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00DFB9-1020-49B0-AD07-A6613F5C31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105" y="2168548"/>
            <a:ext cx="5442285" cy="54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85 0.15162 L 0.01485 0.15185 C 0.01641 0.15185 0.01823 0.15162 0.01979 0.15254 C 0.02774 0.15648 0.02448 0.15555 0.02826 0.15949 C 0.04701 0.17893 0.04037 0.17384 0.04974 0.18055 C 0.05065 0.18264 0.05143 0.18495 0.05261 0.18657 C 0.05964 0.19722 0.0612 0.19653 0.06888 0.20555 C 0.07123 0.20833 0.07357 0.21157 0.07565 0.21458 C 0.07695 0.21643 0.07787 0.21898 0.07904 0.2206 C 0.08099 0.22361 0.08334 0.22592 0.08529 0.2287 C 0.10951 0.26342 0.10456 0.25856 0.12253 0.28194 C 0.12565 0.28588 0.12891 0.29004 0.13203 0.29398 C 0.14805 0.31319 0.128 0.28773 0.14505 0.30903 C 0.15729 0.32407 0.14518 0.30949 0.15807 0.32708 C 0.16237 0.33287 0.17214 0.34329 0.17604 0.35301 C 0.17852 0.35903 0.18125 0.36481 0.18347 0.37106 C 0.18399 0.37268 0.18464 0.3743 0.18516 0.37616 C 0.18672 0.38241 0.18815 0.38889 0.18959 0.39514 C 0.19024 0.40046 0.18998 0.40625 0.19128 0.41111 C 0.19479 0.42338 0.1918 0.4125 0.19636 0.43333 C 0.19688 0.43565 0.19753 0.43796 0.19805 0.44028 C 0.19831 0.4412 0.19844 0.44236 0.1987 0.44329 C 0.19896 0.44491 0.19948 0.44653 0.19974 0.44838 C 0.20039 0.45208 0.20052 0.45764 0.20091 0.46134 C 0.20104 0.46273 0.2013 0.46412 0.20143 0.46528 C 0.20156 0.46643 0.20182 0.46736 0.20209 0.46829 C 0.20274 0.47106 0.20339 0.47384 0.2043 0.47639 C 0.20495 0.47824 0.20586 0.47963 0.20651 0.48148 C 0.2069 0.48241 0.20729 0.48333 0.20768 0.48449 C 0.20781 0.48912 0.20781 0.49375 0.2082 0.49838 C 0.20834 0.5 0.20912 0.50092 0.20938 0.50254 C 0.21003 0.50648 0.21055 0.51041 0.21107 0.51458 C 0.2112 0.51759 0.21133 0.5206 0.21159 0.52361 C 0.21185 0.52546 0.21224 0.52754 0.21276 0.52963 C 0.21393 0.53495 0.2138 0.53264 0.2138 0.53565 L 0.2138 0.53588 " pathEditMode="relative" rAng="0" ptsTypes="AAAAAAAAAAAAAAAAAAAAAAAAAAAAAAAAAAAA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1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9 0.1588 L -0.01289 0.15903 C -0.01315 0.17431 -0.01315 0.19005 -0.01354 0.20579 C -0.01354 0.20787 -0.0138 0.20972 -0.01407 0.21181 C -0.01459 0.21528 -0.01511 0.21852 -0.01576 0.22176 C -0.01745 0.22963 -0.01784 0.22755 -0.02084 0.23495 C -0.02474 0.24398 -0.02865 0.25324 -0.03216 0.26296 C -0.03308 0.26551 -0.03386 0.26852 -0.0349 0.27083 C -0.04466 0.29259 -0.0431 0.2831 -0.05183 0.31111 C -0.05352 0.31644 -0.05534 0.32153 -0.0569 0.32708 C -0.05925 0.33472 -0.06094 0.34283 -0.06367 0.35 C -0.06797 0.36158 -0.0724 0.37292 -0.07604 0.38519 C -0.07774 0.39074 -0.0793 0.39676 -0.08112 0.40232 C -0.08269 0.40671 -0.08464 0.41065 -0.0862 0.41528 C -0.10183 0.46019 -0.08802 0.42315 -0.09532 0.44236 C -0.09688 0.45995 -0.09479 0.43796 -0.09636 0.45324 C -0.09701 0.45972 -0.09688 0.46042 -0.09805 0.46736 C -0.09844 0.46898 -0.09883 0.4706 -0.09922 0.47245 C -0.09961 0.47431 -0.1 0.47639 -0.10039 0.47847 C -0.10052 0.48333 -0.10091 0.48843 -0.10091 0.49329 C -0.10091 0.50718 -0.10065 0.50741 -0.09922 0.51852 C -0.09935 0.52269 -0.09948 0.52708 -0.09974 0.53148 C -0.09987 0.53287 -0.10013 0.53426 -0.10039 0.53542 C -0.10248 0.55324 -0.09961 0.53171 -0.10144 0.54352 C -0.10287 0.55278 -0.10117 0.55 -0.1043 0.55347 C -0.10521 0.55695 -0.10638 0.56088 -0.10716 0.56458 C -0.10742 0.5662 -0.10729 0.56806 -0.10769 0.56968 C -0.10795 0.5706 -0.10873 0.57269 -0.10873 0.57292 L -0.10547 0.57269 " pathEditMode="relative" rAng="0" ptsTypes="AAAAAAAAAAAAAAAAAAAAAAAAAAAAA">
                                      <p:cBhvr>
                                        <p:cTn id="1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2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16042 L -0.00573 0.16065 C -0.00391 0.16459 -0.00182 0.16875 -0.00013 0.17338 C 0.00078 0.17593 0.00117 0.17894 0.00208 0.18125 C 0.0043 0.18727 0.00755 0.19213 0.00937 0.19838 C 0.01094 0.20348 0.01224 0.20857 0.01393 0.21343 C 0.01797 0.22523 0.02305 0.23611 0.0263 0.24861 C 0.02956 0.26065 0.03385 0.27176 0.03594 0.28473 L 0.04154 0.31968 C 0.0418 0.32477 0.04167 0.32986 0.04219 0.33473 C 0.04297 0.34329 0.04492 0.35139 0.04557 0.35973 C 0.04583 0.36482 0.04622 0.36991 0.04661 0.37477 C 0.047 0.38056 0.04713 0.38635 0.04779 0.3919 C 0.04844 0.39861 0.04974 0.40533 0.05065 0.41204 C 0.05234 0.42616 0.05299 0.43866 0.05404 0.45301 C 0.05378 0.45741 0.05365 0.46181 0.05338 0.46621 C 0.05325 0.47107 0.05325 0.47616 0.05286 0.48125 C 0.05247 0.48519 0.0513 0.48912 0.05117 0.49329 C 0.05065 0.51227 0.05117 0.53125 0.05117 0.55047 L 0.05117 0.5507 " pathEditMode="relative" rAng="0" ptsTypes="AAAAAAAAAAAAAAAAAA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2" y="1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94 0.04884 L -0.06394 0.04908 C -0.07266 0.04977 -0.08138 0.05 -0.08998 0.05162 C -0.10274 0.05417 -0.10729 0.06482 -0.12149 0.07176 C -0.1642 0.09259 -0.10091 0.06227 -0.14805 0.08287 C -0.16875 0.0919 -0.15131 0.08565 -0.16602 0.09283 C -0.17266 0.09607 -0.17917 0.09884 -0.18581 0.10185 L -0.19479 0.10579 L -0.20274 0.11389 C -0.20456 0.11597 -0.20664 0.11736 -0.20834 0.11991 C -0.20951 0.12153 -0.21042 0.12361 -0.21172 0.125 C -0.21354 0.12662 -0.21563 0.12708 -0.21732 0.12894 C -0.22279 0.13519 -0.22787 0.14236 -0.23321 0.14908 C -0.23555 0.15208 -0.23854 0.15394 -0.2405 0.1581 C -0.24922 0.17616 -0.24532 0.1669 -0.25235 0.18519 C -0.25313 0.18912 -0.25365 0.19329 -0.25456 0.19722 C -0.25534 0.2 -0.25677 0.20208 -0.25743 0.20509 C -0.25808 0.20857 -0.25795 0.2125 -0.25847 0.2162 C -0.25886 0.21806 -0.26094 0.22408 -0.26133 0.22523 C -0.26198 0.22708 -0.2625 0.22917 -0.26302 0.23125 C -0.26472 0.2463 -0.26459 0.24005 -0.26302 0.26042 C -0.26276 0.26366 -0.26185 0.2669 -0.26185 0.27037 L -0.26185 0.28449 L -0.26133 0.28449 " pathEditMode="relative" rAng="0" ptsTypes="AAAAAAAAAAAAAAAAAAAAAAAA">
                                      <p:cBhvr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26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37 0.12917 L 0.03737 0.12917 C 0.05586 0.13565 0.04479 0.13264 0.08411 0.12917 C 0.08581 0.12894 0.0875 0.12755 0.08919 0.12709 C 0.0918 0.12662 0.0944 0.12639 0.09701 0.12616 C 0.15651 0.12685 0.14883 0.11922 0.17995 0.13009 C 0.18503 0.13195 0.18398 0.13172 0.18841 0.13426 C 0.1944 0.14213 0.18698 0.13172 0.19232 0.14121 C 0.1957 0.14722 0.19453 0.14283 0.19674 0.14931 C 0.19818 0.15324 0.19909 0.15764 0.20078 0.16111 C 0.20247 0.16505 0.20443 0.16922 0.20586 0.17315 C 0.20651 0.17523 0.20677 0.17755 0.20755 0.17917 C 0.20846 0.18148 0.2099 0.1831 0.21094 0.18519 C 0.21185 0.1875 0.21237 0.19005 0.21315 0.19236 C 0.21484 0.19676 0.21654 0.19931 0.21875 0.20324 C 0.22005 0.21273 0.2181 0.20093 0.22161 0.21227 C 0.22214 0.21412 0.2224 0.21644 0.22279 0.21829 C 0.22292 0.22037 0.22318 0.22246 0.22331 0.22431 C 0.22357 0.22871 0.22357 0.2331 0.22383 0.2375 C 0.22396 0.23843 0.22435 0.23935 0.22448 0.24051 C 0.22591 0.25232 0.22409 0.24884 0.22617 0.25255 L 0.22617 0.25255 " pathEditMode="relative" ptsTypes="AAAAAAAAAAAAAAAAAAAAAA">
                                      <p:cBhvr>
                                        <p:cTn id="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C2E3D4-260D-4B27-B01E-EF3C2542C0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audiocleaner_20250826_110521_translator">
            <a:hlinkClick r:id="" action="ppaction://media"/>
            <a:extLst>
              <a:ext uri="{FF2B5EF4-FFF2-40B4-BE49-F238E27FC236}">
                <a16:creationId xmlns:a16="http://schemas.microsoft.com/office/drawing/2014/main" id="{8A5961B1-505F-4339-8F53-2761D626DB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8074" y="5200698"/>
            <a:ext cx="406400" cy="4064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DA2FE00-B496-4057-AF04-974D7F093A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057" y="735645"/>
            <a:ext cx="6290797" cy="629079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54083D2-9F9F-40F5-ABFB-08AD888B86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sp>
        <p:nvSpPr>
          <p:cNvPr id="27" name="Управляющая кнопка: &quot;Вперед&quot; или &quot;Следующий&quot; 2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2D072E7-977A-467A-BB9E-090CCB3D6028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5F4E2E-C611-46EA-937A-74FBC1E3A4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74" y="0"/>
            <a:ext cx="969402" cy="969402"/>
          </a:xfrm>
          <a:prstGeom prst="rect">
            <a:avLst/>
          </a:prstGeom>
        </p:spPr>
      </p:pic>
      <p:sp>
        <p:nvSpPr>
          <p:cNvPr id="28" name="Овал 27">
            <a:extLst>
              <a:ext uri="{FF2B5EF4-FFF2-40B4-BE49-F238E27FC236}">
                <a16:creationId xmlns:a16="http://schemas.microsoft.com/office/drawing/2014/main" id="{F0BAA57D-A599-46F2-BFCC-C912A20EE90A}"/>
              </a:ext>
            </a:extLst>
          </p:cNvPr>
          <p:cNvSpPr/>
          <p:nvPr/>
        </p:nvSpPr>
        <p:spPr>
          <a:xfrm>
            <a:off x="369173" y="712530"/>
            <a:ext cx="914400" cy="866273"/>
          </a:xfrm>
          <a:prstGeom prst="ellipse">
            <a:avLst/>
          </a:prstGeom>
          <a:solidFill>
            <a:srgbClr val="5699A2"/>
          </a:solidFill>
          <a:ln>
            <a:solidFill>
              <a:srgbClr val="5699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РО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C5593BCD-6E94-4AC7-9F33-815B54359528}"/>
              </a:ext>
            </a:extLst>
          </p:cNvPr>
          <p:cNvSpPr/>
          <p:nvPr/>
        </p:nvSpPr>
        <p:spPr>
          <a:xfrm>
            <a:off x="266981" y="2086139"/>
            <a:ext cx="914400" cy="866273"/>
          </a:xfrm>
          <a:prstGeom prst="ellipse">
            <a:avLst/>
          </a:prstGeom>
          <a:solidFill>
            <a:srgbClr val="5699A2"/>
          </a:solidFill>
          <a:ln>
            <a:solidFill>
              <a:srgbClr val="5699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РЫ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48C4BAF-A8E3-4868-9C5D-08B97F3366C1}"/>
              </a:ext>
            </a:extLst>
          </p:cNvPr>
          <p:cNvSpPr/>
          <p:nvPr/>
        </p:nvSpPr>
        <p:spPr>
          <a:xfrm>
            <a:off x="1636274" y="3106355"/>
            <a:ext cx="914400" cy="866273"/>
          </a:xfrm>
          <a:prstGeom prst="ellipse">
            <a:avLst/>
          </a:prstGeom>
          <a:solidFill>
            <a:srgbClr val="5699A2"/>
          </a:solidFill>
          <a:ln>
            <a:solidFill>
              <a:srgbClr val="5699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РА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7F20C760-A529-40DE-B586-B11D2BE19181}"/>
              </a:ext>
            </a:extLst>
          </p:cNvPr>
          <p:cNvSpPr/>
          <p:nvPr/>
        </p:nvSpPr>
        <p:spPr>
          <a:xfrm>
            <a:off x="1686173" y="1642978"/>
            <a:ext cx="914400" cy="866273"/>
          </a:xfrm>
          <a:prstGeom prst="ellipse">
            <a:avLst/>
          </a:prstGeom>
          <a:solidFill>
            <a:srgbClr val="5699A2"/>
          </a:solidFill>
          <a:ln>
            <a:solidFill>
              <a:srgbClr val="5699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РУ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7C76ABEA-4B53-44A2-B507-304D1879AC39}"/>
              </a:ext>
            </a:extLst>
          </p:cNvPr>
          <p:cNvSpPr/>
          <p:nvPr/>
        </p:nvSpPr>
        <p:spPr>
          <a:xfrm>
            <a:off x="284190" y="3459748"/>
            <a:ext cx="914400" cy="799814"/>
          </a:xfrm>
          <a:prstGeom prst="ellipse">
            <a:avLst/>
          </a:prstGeom>
          <a:solidFill>
            <a:srgbClr val="5699A2"/>
          </a:solidFill>
          <a:ln>
            <a:solidFill>
              <a:srgbClr val="5699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РЭ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5D14CA6B-E721-4F8C-B587-94D415C05069}"/>
              </a:ext>
            </a:extLst>
          </p:cNvPr>
          <p:cNvSpPr/>
          <p:nvPr/>
        </p:nvSpPr>
        <p:spPr>
          <a:xfrm>
            <a:off x="1475115" y="4665842"/>
            <a:ext cx="914400" cy="866273"/>
          </a:xfrm>
          <a:prstGeom prst="ellipse">
            <a:avLst/>
          </a:prstGeom>
          <a:solidFill>
            <a:srgbClr val="5699A2"/>
          </a:solidFill>
          <a:ln>
            <a:solidFill>
              <a:srgbClr val="5699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РЮ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00E3DFDE-E4C9-478E-A07E-CE00B05F8D37}"/>
              </a:ext>
            </a:extLst>
          </p:cNvPr>
          <p:cNvSpPr/>
          <p:nvPr/>
        </p:nvSpPr>
        <p:spPr>
          <a:xfrm>
            <a:off x="1655790" y="275997"/>
            <a:ext cx="914400" cy="866273"/>
          </a:xfrm>
          <a:prstGeom prst="ellipse">
            <a:avLst/>
          </a:prstGeom>
          <a:solidFill>
            <a:srgbClr val="5699A2"/>
          </a:solidFill>
          <a:ln>
            <a:solidFill>
              <a:srgbClr val="5699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РА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9A490DC-4CFA-41EF-8259-9A97650D6D5D}"/>
              </a:ext>
            </a:extLst>
          </p:cNvPr>
          <p:cNvSpPr/>
          <p:nvPr/>
        </p:nvSpPr>
        <p:spPr>
          <a:xfrm>
            <a:off x="9160327" y="866273"/>
            <a:ext cx="914400" cy="866273"/>
          </a:xfrm>
          <a:prstGeom prst="ellipse">
            <a:avLst/>
          </a:prstGeom>
          <a:solidFill>
            <a:srgbClr val="9CC2FF"/>
          </a:solidFill>
          <a:ln>
            <a:solidFill>
              <a:srgbClr val="9CC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РЮ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C2EBD5CB-6033-420B-85A5-DBC119AFC4B9}"/>
              </a:ext>
            </a:extLst>
          </p:cNvPr>
          <p:cNvSpPr/>
          <p:nvPr/>
        </p:nvSpPr>
        <p:spPr>
          <a:xfrm>
            <a:off x="10555726" y="2437245"/>
            <a:ext cx="914400" cy="866273"/>
          </a:xfrm>
          <a:prstGeom prst="ellipse">
            <a:avLst/>
          </a:prstGeom>
          <a:solidFill>
            <a:srgbClr val="9CC2FF"/>
          </a:solidFill>
          <a:ln>
            <a:solidFill>
              <a:srgbClr val="9CC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РЕ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B8211797-F20C-4204-BFE9-A67676CC2998}"/>
              </a:ext>
            </a:extLst>
          </p:cNvPr>
          <p:cNvSpPr/>
          <p:nvPr/>
        </p:nvSpPr>
        <p:spPr>
          <a:xfrm>
            <a:off x="10555726" y="3554483"/>
            <a:ext cx="914400" cy="866273"/>
          </a:xfrm>
          <a:prstGeom prst="ellipse">
            <a:avLst/>
          </a:prstGeom>
          <a:solidFill>
            <a:srgbClr val="9CC2FF"/>
          </a:solidFill>
          <a:ln>
            <a:solidFill>
              <a:srgbClr val="9CC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РЯ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2A844D85-C78E-48D1-A316-D10B23BB01D0}"/>
              </a:ext>
            </a:extLst>
          </p:cNvPr>
          <p:cNvSpPr/>
          <p:nvPr/>
        </p:nvSpPr>
        <p:spPr>
          <a:xfrm>
            <a:off x="9254938" y="3597916"/>
            <a:ext cx="914400" cy="866273"/>
          </a:xfrm>
          <a:prstGeom prst="ellipse">
            <a:avLst/>
          </a:prstGeom>
          <a:solidFill>
            <a:srgbClr val="9CC2FF"/>
          </a:solidFill>
          <a:ln>
            <a:solidFill>
              <a:srgbClr val="9CC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РЮ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43F88139-B50F-4C58-9C89-5168E901B4CE}"/>
              </a:ext>
            </a:extLst>
          </p:cNvPr>
          <p:cNvSpPr/>
          <p:nvPr/>
        </p:nvSpPr>
        <p:spPr>
          <a:xfrm>
            <a:off x="10169338" y="1493173"/>
            <a:ext cx="914400" cy="866273"/>
          </a:xfrm>
          <a:prstGeom prst="ellipse">
            <a:avLst/>
          </a:prstGeom>
          <a:solidFill>
            <a:srgbClr val="9CC2FF"/>
          </a:solidFill>
          <a:ln>
            <a:solidFill>
              <a:srgbClr val="9CC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РЁ</a:t>
            </a: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9B8A52DA-7CCA-442F-8F8D-92AD4D1FE471}"/>
              </a:ext>
            </a:extLst>
          </p:cNvPr>
          <p:cNvSpPr/>
          <p:nvPr/>
        </p:nvSpPr>
        <p:spPr>
          <a:xfrm>
            <a:off x="9158317" y="4949180"/>
            <a:ext cx="914400" cy="866273"/>
          </a:xfrm>
          <a:prstGeom prst="ellipse">
            <a:avLst/>
          </a:prstGeom>
          <a:solidFill>
            <a:srgbClr val="9CC2FF"/>
          </a:solidFill>
          <a:ln>
            <a:solidFill>
              <a:srgbClr val="9CC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РЮ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8BAE2354-669C-4899-AC3A-7C03002004A0}"/>
              </a:ext>
            </a:extLst>
          </p:cNvPr>
          <p:cNvSpPr/>
          <p:nvPr/>
        </p:nvSpPr>
        <p:spPr>
          <a:xfrm>
            <a:off x="10359181" y="4970761"/>
            <a:ext cx="914400" cy="866273"/>
          </a:xfrm>
          <a:prstGeom prst="ellipse">
            <a:avLst/>
          </a:prstGeom>
          <a:solidFill>
            <a:srgbClr val="9CC2FF"/>
          </a:solidFill>
          <a:ln>
            <a:solidFill>
              <a:srgbClr val="9CC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РЁ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22DA065B-85F8-43EA-A73A-BE34644BE1FB}"/>
              </a:ext>
            </a:extLst>
          </p:cNvPr>
          <p:cNvSpPr/>
          <p:nvPr/>
        </p:nvSpPr>
        <p:spPr>
          <a:xfrm>
            <a:off x="8889053" y="2229289"/>
            <a:ext cx="914400" cy="866273"/>
          </a:xfrm>
          <a:prstGeom prst="ellipse">
            <a:avLst/>
          </a:prstGeom>
          <a:solidFill>
            <a:srgbClr val="9CC2FF"/>
          </a:solidFill>
          <a:ln>
            <a:solidFill>
              <a:srgbClr val="9CC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РЯ</a:t>
            </a:r>
          </a:p>
        </p:txBody>
      </p:sp>
    </p:spTree>
    <p:extLst>
      <p:ext uri="{BB962C8B-B14F-4D97-AF65-F5344CB8AC3E}">
        <p14:creationId xmlns:p14="http://schemas.microsoft.com/office/powerpoint/2010/main" val="50382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0.0757 L 0.00416 0.0757 C 0.00364 0.08935 0.00338 0.10301 0.00247 0.11667 C 0.00234 0.12037 0.00117 0.12408 0.00078 0.12778 C 0.00026 0.1331 0.00013 0.13843 -0.00026 0.14375 C -0.00013 0.15347 -0.00013 0.1632 0.00026 0.17292 C 0.00039 0.1757 0.00143 0.18079 0.00143 0.18079 C 0.00078 0.18264 0.00052 0.18449 -0.00026 0.18588 C -0.00091 0.18704 -0.0017 0.18796 -0.00261 0.18796 L -0.04714 0.18681 C -0.05573 0.18542 -0.05847 0.18449 -0.06914 0.18681 C -0.07162 0.1875 -0.07396 0.18982 -0.07643 0.19097 C -0.07904 0.19213 -0.08164 0.19283 -0.08425 0.19398 C -0.08412 0.19699 -0.08412 0.2 -0.08373 0.20301 C -0.08347 0.20509 -0.08295 0.20695 -0.08268 0.20903 C -0.08216 0.21158 -0.0819 0.21435 -0.08151 0.2169 C -0.08099 0.22037 -0.08021 0.22361 -0.07982 0.22709 C -0.07982 0.22709 -0.07774 0.24653 -0.07696 0.25 C -0.07617 0.25347 -0.075 0.25671 -0.07422 0.26019 C -0.07396 0.26088 -0.07357 0.26505 -0.07253 0.26505 C -0.05183 0.26644 -0.03112 0.26644 -0.01042 0.26713 L 0.02448 0.26806 C 0.03008 0.26852 0.04088 0.26783 0.04713 0.27222 C 0.04922 0.27361 0.05078 0.27801 0.05208 0.28125 C 0.05273 0.2875 0.05325 0.29213 0.05325 0.29908 C 0.05325 0.30972 0.0513 0.32361 0.04935 0.33218 C 0.0483 0.33658 0.04817 0.33704 0.04765 0.34121 C 0.04739 0.34329 0.04765 0.3456 0.04713 0.34722 C 0.04674 0.34815 0.04596 0.34792 0.04544 0.34838 C 0.01211 0.34259 0.0375 0.34607 -0.01498 0.34421 L -0.06068 0.34236 C -0.0638 0.34259 -0.06706 0.34236 -0.07018 0.34329 C -0.07084 0.34352 -0.07123 0.34491 -0.07188 0.34537 C -0.07409 0.34699 -0.07643 0.34792 -0.07865 0.34931 C -0.07904 0.35 -0.07956 0.35046 -0.07982 0.35139 C -0.08073 0.35417 -0.08099 0.35718 -0.08151 0.36042 C -0.08125 0.37477 -0.08216 0.38935 -0.08099 0.40347 C -0.0806 0.40671 -0.07383 0.40949 -0.07305 0.40949 C -0.0612 0.41065 -0.04935 0.41111 -0.0375 0.41158 L 0.01263 0.4125 C 0.01549 0.4132 0.01836 0.41412 0.02109 0.41459 C 0.02435 0.41505 0.02747 0.41528 0.03073 0.41551 L 0.09218 0.41759 C 0.09232 0.41991 0.09635 0.45996 0.09609 0.47269 C 0.09583 0.48542 0.09557 0.49815 0.0944 0.51065 C 0.09362 0.51945 0.09153 0.52732 0.09049 0.53588 C 0.08815 0.55394 0.08932 0.54445 0.08711 0.56389 C 0.08685 0.57014 0.08593 0.59097 0.08593 0.59607 C 0.08593 0.63634 0.08633 0.67685 0.08659 0.71736 C 0.08893 0.71667 0.0914 0.71528 0.09388 0.71528 C 0.15286 0.71597 0.15442 0.71621 0.19023 0.71921 C 0.19297 0.71991 0.20677 0.72222 0.21002 0.72338 C 0.2112 0.72361 0.21224 0.72477 0.21341 0.72523 C 0.21549 0.74584 0.21328 0.72685 0.21679 0.75046 C 0.21797 0.75834 0.2181 0.76273 0.21966 0.76945 C 0.21992 0.77084 0.22031 0.77222 0.2207 0.77338 C 0.22317 0.79908 0.22174 0.78195 0.2207 0.84074 C 0.2207 0.84236 0.22044 0.84398 0.22018 0.8456 C 0.21823 0.86019 0.22044 0.8588 0.2112 0.85972 C 0.19857 0.86088 0.18593 0.86111 0.17343 0.86181 L 0.16432 0.86273 C 0.15455 0.86343 0.14479 0.86343 0.13502 0.86482 C 0.13268 0.86505 0.13047 0.86667 0.12825 0.86783 C 0.12448 0.87454 0.12578 0.87037 0.12435 0.87986 C 0.12448 0.88403 0.12448 0.88843 0.12487 0.89283 C 0.12513 0.89491 0.12578 0.89676 0.12604 0.89884 C 0.1263 0.9007 0.1263 0.90278 0.12656 0.90486 C 0.12708 0.90949 0.12747 0.90926 0.12773 0.91482 C 0.12786 0.91713 0.12773 0.91945 0.12773 0.92199 L 0.12773 0.92199 " pathEditMode="relative" ptsTypes="AAAAAAAAAAAAAAAAAAAAAAAAAAAAAAAAAAAAAAAAAAAAAAAAAAAAAAAAAAAAAAAAAAAAAA">
                                      <p:cBhvr>
                                        <p:cTn id="12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58679D-B849-438F-A081-DD14853D36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B02EA7-B476-4CBA-AD96-50972A6937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sp>
        <p:nvSpPr>
          <p:cNvPr id="5" name="Управляющая кнопка: &quot;Вперед&quot; или &quot;Следующий&quot;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A253E1F-D90B-4F10-8B76-4D9D7732CCF4}"/>
              </a:ext>
            </a:extLst>
          </p:cNvPr>
          <p:cNvSpPr/>
          <p:nvPr/>
        </p:nvSpPr>
        <p:spPr>
          <a:xfrm>
            <a:off x="10986550" y="6249546"/>
            <a:ext cx="1205450" cy="608454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CA0E66-A4BD-4009-B7CA-3C3D821867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411" y="3217588"/>
            <a:ext cx="3771040" cy="3771040"/>
          </a:xfrm>
          <a:prstGeom prst="rect">
            <a:avLst/>
          </a:prstGeom>
        </p:spPr>
      </p:pic>
      <p:pic>
        <p:nvPicPr>
          <p:cNvPr id="8" name="audiocleaner_20250826_131359_translator">
            <a:hlinkClick r:id="" action="ppaction://media"/>
            <a:extLst>
              <a:ext uri="{FF2B5EF4-FFF2-40B4-BE49-F238E27FC236}">
                <a16:creationId xmlns:a16="http://schemas.microsoft.com/office/drawing/2014/main" id="{CBDD490B-6D2A-41B9-80FB-8D654C844B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9600" y="5432735"/>
            <a:ext cx="406400" cy="406400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BD07E48-C196-41CE-852D-44AFBEB900F4}"/>
              </a:ext>
            </a:extLst>
          </p:cNvPr>
          <p:cNvGrpSpPr/>
          <p:nvPr/>
        </p:nvGrpSpPr>
        <p:grpSpPr>
          <a:xfrm>
            <a:off x="110003" y="323134"/>
            <a:ext cx="3706857" cy="1350934"/>
            <a:chOff x="198250" y="323134"/>
            <a:chExt cx="3706857" cy="1350934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6DD7BB15-82CB-4420-AAAB-C2ABBB1A157D}"/>
                </a:ext>
              </a:extLst>
            </p:cNvPr>
            <p:cNvSpPr/>
            <p:nvPr/>
          </p:nvSpPr>
          <p:spPr>
            <a:xfrm>
              <a:off x="281883" y="323134"/>
              <a:ext cx="3623224" cy="1350934"/>
            </a:xfrm>
            <a:prstGeom prst="roundRect">
              <a:avLst/>
            </a:prstGeom>
            <a:solidFill>
              <a:srgbClr val="F781A9"/>
            </a:solidFill>
            <a:ln>
              <a:solidFill>
                <a:srgbClr val="F78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C971D589-52F8-4DF7-8A6D-B188BC40E36D}"/>
                </a:ext>
              </a:extLst>
            </p:cNvPr>
            <p:cNvGrpSpPr/>
            <p:nvPr/>
          </p:nvGrpSpPr>
          <p:grpSpPr>
            <a:xfrm>
              <a:off x="198250" y="323134"/>
              <a:ext cx="3614960" cy="1223918"/>
              <a:chOff x="198251" y="349774"/>
              <a:chExt cx="3614960" cy="1223918"/>
            </a:xfrm>
          </p:grpSpPr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3A94A52F-17C9-4545-8E06-F280A91F56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251" y="391885"/>
                <a:ext cx="1025990" cy="666893"/>
              </a:xfrm>
              <a:prstGeom prst="rect">
                <a:avLst/>
              </a:prstGeom>
            </p:spPr>
          </p:pic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D40E9F23-5661-4464-B2AC-8ABB6811C6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6643" y="349774"/>
                <a:ext cx="595196" cy="751113"/>
              </a:xfrm>
              <a:prstGeom prst="rect">
                <a:avLst/>
              </a:prstGeom>
            </p:spPr>
          </p:pic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201F2D22-B6E9-4592-8755-2FCEBB937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2491" y="382635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9D41EE7-9CDF-41C9-B944-929353AA61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1537" y="354038"/>
                <a:ext cx="595196" cy="751113"/>
              </a:xfrm>
              <a:prstGeom prst="rect">
                <a:avLst/>
              </a:prstGeom>
            </p:spPr>
          </p:pic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23F35275-D9D5-4EA7-91EA-3FEE4E51B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6346" y="380678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F5D7837C-A450-4421-B450-2527E6FDE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18015" y="360914"/>
                <a:ext cx="595196" cy="751113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B89E2E0-5E5E-433A-8679-16F81FEE6CE5}"/>
                  </a:ext>
                </a:extLst>
              </p:cNvPr>
              <p:cNvSpPr txBox="1"/>
              <p:nvPr/>
            </p:nvSpPr>
            <p:spPr>
              <a:xfrm>
                <a:off x="505759" y="1112027"/>
                <a:ext cx="30915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omic Sans MS" panose="030F0702030302020204" pitchFamily="66" charset="0"/>
                  </a:rPr>
                  <a:t>тёплая нора</a:t>
                </a:r>
              </a:p>
            </p:txBody>
          </p:sp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18EDBD0-0570-4C2C-B348-296F15857A73}"/>
              </a:ext>
            </a:extLst>
          </p:cNvPr>
          <p:cNvGrpSpPr/>
          <p:nvPr/>
        </p:nvGrpSpPr>
        <p:grpSpPr>
          <a:xfrm>
            <a:off x="247360" y="2070217"/>
            <a:ext cx="3706856" cy="1350934"/>
            <a:chOff x="198250" y="354038"/>
            <a:chExt cx="3706856" cy="1350934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533ECB5C-92EF-4544-BB18-89052D365E5B}"/>
                </a:ext>
              </a:extLst>
            </p:cNvPr>
            <p:cNvSpPr/>
            <p:nvPr/>
          </p:nvSpPr>
          <p:spPr>
            <a:xfrm>
              <a:off x="210444" y="354038"/>
              <a:ext cx="3623224" cy="1350934"/>
            </a:xfrm>
            <a:prstGeom prst="roundRect">
              <a:avLst/>
            </a:prstGeom>
            <a:solidFill>
              <a:srgbClr val="F781A9"/>
            </a:solidFill>
            <a:ln>
              <a:solidFill>
                <a:srgbClr val="F78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F6FD2610-76FC-4A7B-9966-AF05ED8F3722}"/>
                </a:ext>
              </a:extLst>
            </p:cNvPr>
            <p:cNvGrpSpPr/>
            <p:nvPr/>
          </p:nvGrpSpPr>
          <p:grpSpPr>
            <a:xfrm>
              <a:off x="198250" y="354038"/>
              <a:ext cx="3706856" cy="1193014"/>
              <a:chOff x="198251" y="380678"/>
              <a:chExt cx="3706856" cy="1193014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357157EB-A906-4533-A469-96E352E793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251" y="391885"/>
                <a:ext cx="1025990" cy="666893"/>
              </a:xfrm>
              <a:prstGeom prst="rect">
                <a:avLst/>
              </a:prstGeom>
            </p:spPr>
          </p:pic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AA25BD1B-0BE0-490E-A40C-6D7EB427E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26643" y="441769"/>
                <a:ext cx="656320" cy="518805"/>
              </a:xfrm>
              <a:prstGeom prst="rect">
                <a:avLst/>
              </a:prstGeom>
            </p:spPr>
          </p:pic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435A23B6-D090-4E72-B32E-8A8409F596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2491" y="382635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46E37C97-F710-4575-87C4-4F4420999A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74623" y="439559"/>
                <a:ext cx="724820" cy="572953"/>
              </a:xfrm>
              <a:prstGeom prst="rect">
                <a:avLst/>
              </a:prstGeom>
            </p:spPr>
          </p:pic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F54A2872-5A1E-435A-A4BD-27130E8B7F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6346" y="380678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91163B89-65C7-46BC-877C-4F569F507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18014" y="428584"/>
                <a:ext cx="687093" cy="543130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C9003E4-8747-4E47-9620-95F80289C5E5}"/>
                  </a:ext>
                </a:extLst>
              </p:cNvPr>
              <p:cNvSpPr txBox="1"/>
              <p:nvPr/>
            </p:nvSpPr>
            <p:spPr>
              <a:xfrm>
                <a:off x="505759" y="1112027"/>
                <a:ext cx="30915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omic Sans MS" panose="030F0702030302020204" pitchFamily="66" charset="0"/>
                  </a:rPr>
                  <a:t>у нас новое ведро</a:t>
                </a:r>
              </a:p>
            </p:txBody>
          </p:sp>
        </p:grp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985A65DF-0DFA-4138-B65C-69E8FB141204}"/>
              </a:ext>
            </a:extLst>
          </p:cNvPr>
          <p:cNvGrpSpPr/>
          <p:nvPr/>
        </p:nvGrpSpPr>
        <p:grpSpPr>
          <a:xfrm>
            <a:off x="175921" y="3905484"/>
            <a:ext cx="3706857" cy="1350934"/>
            <a:chOff x="198250" y="323134"/>
            <a:chExt cx="3706857" cy="1350934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03B8129E-71E8-4BE3-A351-1F559CAB844C}"/>
                </a:ext>
              </a:extLst>
            </p:cNvPr>
            <p:cNvSpPr/>
            <p:nvPr/>
          </p:nvSpPr>
          <p:spPr>
            <a:xfrm>
              <a:off x="281883" y="323134"/>
              <a:ext cx="3623224" cy="1350934"/>
            </a:xfrm>
            <a:prstGeom prst="roundRect">
              <a:avLst/>
            </a:prstGeom>
            <a:solidFill>
              <a:srgbClr val="F781A9"/>
            </a:solidFill>
            <a:ln>
              <a:solidFill>
                <a:srgbClr val="F78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7D4EB572-4C3C-44E5-8BA4-5D7B86F4BC4A}"/>
                </a:ext>
              </a:extLst>
            </p:cNvPr>
            <p:cNvGrpSpPr/>
            <p:nvPr/>
          </p:nvGrpSpPr>
          <p:grpSpPr>
            <a:xfrm>
              <a:off x="198250" y="354038"/>
              <a:ext cx="3614960" cy="1173319"/>
              <a:chOff x="198251" y="380678"/>
              <a:chExt cx="3614960" cy="1173319"/>
            </a:xfrm>
          </p:grpSpPr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A121ED07-FF56-431D-AD3F-367485A778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251" y="391885"/>
                <a:ext cx="1025990" cy="666893"/>
              </a:xfrm>
              <a:prstGeom prst="rect">
                <a:avLst/>
              </a:prstGeom>
            </p:spPr>
          </p:pic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9A929788-7EE2-40A9-8BD2-F93BBDAB30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69741" y="465510"/>
                <a:ext cx="552097" cy="563641"/>
              </a:xfrm>
              <a:prstGeom prst="rect">
                <a:avLst/>
              </a:prstGeom>
            </p:spPr>
          </p:pic>
          <p:pic>
            <p:nvPicPr>
              <p:cNvPr id="40" name="Рисунок 39">
                <a:extLst>
                  <a:ext uri="{FF2B5EF4-FFF2-40B4-BE49-F238E27FC236}">
                    <a16:creationId xmlns:a16="http://schemas.microsoft.com/office/drawing/2014/main" id="{1A164861-66C6-4571-BDAA-2601A61F2B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2491" y="382635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41" name="Рисунок 40">
                <a:extLst>
                  <a:ext uri="{FF2B5EF4-FFF2-40B4-BE49-F238E27FC236}">
                    <a16:creationId xmlns:a16="http://schemas.microsoft.com/office/drawing/2014/main" id="{CDB15F90-431D-449B-AD0D-B1A1CEBF0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170171" y="476650"/>
                <a:ext cx="552097" cy="563641"/>
              </a:xfrm>
              <a:prstGeom prst="rect">
                <a:avLst/>
              </a:prstGeom>
            </p:spPr>
          </p:pic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6B5067D8-CF87-4CB3-ADB9-BF5B370D6F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6346" y="380678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678531D3-00FA-44AD-97CD-13044BBC94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54379" y="469774"/>
                <a:ext cx="558832" cy="570517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CA6E256-CBC9-4314-AC8C-4D4CEF95A798}"/>
                  </a:ext>
                </a:extLst>
              </p:cNvPr>
              <p:cNvSpPr txBox="1"/>
              <p:nvPr/>
            </p:nvSpPr>
            <p:spPr>
              <a:xfrm>
                <a:off x="359214" y="1153887"/>
                <a:ext cx="32737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>
                    <a:latin typeface="Comic Sans MS" panose="030F0702030302020204" pitchFamily="66" charset="0"/>
                  </a:rPr>
                  <a:t>продолжаем мы игру</a:t>
                </a:r>
              </a:p>
            </p:txBody>
          </p:sp>
        </p:grp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AA320EC0-C2D7-40E8-8461-BCECF2895278}"/>
              </a:ext>
            </a:extLst>
          </p:cNvPr>
          <p:cNvGrpSpPr/>
          <p:nvPr/>
        </p:nvGrpSpPr>
        <p:grpSpPr>
          <a:xfrm>
            <a:off x="4561579" y="323134"/>
            <a:ext cx="3706857" cy="1350934"/>
            <a:chOff x="198250" y="323134"/>
            <a:chExt cx="3706857" cy="1350934"/>
          </a:xfrm>
        </p:grpSpPr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48C37641-5E82-4A75-AA96-F7A6FCCF904C}"/>
                </a:ext>
              </a:extLst>
            </p:cNvPr>
            <p:cNvSpPr/>
            <p:nvPr/>
          </p:nvSpPr>
          <p:spPr>
            <a:xfrm>
              <a:off x="281883" y="323134"/>
              <a:ext cx="3623224" cy="1350934"/>
            </a:xfrm>
            <a:prstGeom prst="roundRect">
              <a:avLst/>
            </a:prstGeom>
            <a:solidFill>
              <a:srgbClr val="F781A9"/>
            </a:solidFill>
            <a:ln>
              <a:solidFill>
                <a:srgbClr val="F78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D15DC653-1161-4C31-B9EE-04A8F81FC601}"/>
                </a:ext>
              </a:extLst>
            </p:cNvPr>
            <p:cNvGrpSpPr/>
            <p:nvPr/>
          </p:nvGrpSpPr>
          <p:grpSpPr>
            <a:xfrm>
              <a:off x="198250" y="354038"/>
              <a:ext cx="3689007" cy="1193014"/>
              <a:chOff x="198251" y="380678"/>
              <a:chExt cx="3689007" cy="1193014"/>
            </a:xfrm>
          </p:grpSpPr>
          <p:pic>
            <p:nvPicPr>
              <p:cNvPr id="48" name="Рисунок 47">
                <a:extLst>
                  <a:ext uri="{FF2B5EF4-FFF2-40B4-BE49-F238E27FC236}">
                    <a16:creationId xmlns:a16="http://schemas.microsoft.com/office/drawing/2014/main" id="{4B082D73-6CAA-47BE-A334-502115B08C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251" y="391885"/>
                <a:ext cx="1025990" cy="666893"/>
              </a:xfrm>
              <a:prstGeom prst="rect">
                <a:avLst/>
              </a:prstGeom>
            </p:spPr>
          </p:pic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E71018BC-E0D3-4A2E-A477-51ED535815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26643" y="446483"/>
                <a:ext cx="624248" cy="532894"/>
              </a:xfrm>
              <a:prstGeom prst="rect">
                <a:avLst/>
              </a:prstGeom>
            </p:spPr>
          </p:pic>
          <p:pic>
            <p:nvPicPr>
              <p:cNvPr id="50" name="Рисунок 49">
                <a:extLst>
                  <a:ext uri="{FF2B5EF4-FFF2-40B4-BE49-F238E27FC236}">
                    <a16:creationId xmlns:a16="http://schemas.microsoft.com/office/drawing/2014/main" id="{F7DC1A08-1D2D-4656-9A3E-AF841189FA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2491" y="382635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51" name="Рисунок 50">
                <a:extLst>
                  <a:ext uri="{FF2B5EF4-FFF2-40B4-BE49-F238E27FC236}">
                    <a16:creationId xmlns:a16="http://schemas.microsoft.com/office/drawing/2014/main" id="{CF85CB7D-67FD-432A-84D3-5B250E9080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132168" y="446483"/>
                <a:ext cx="637297" cy="544034"/>
              </a:xfrm>
              <a:prstGeom prst="rect">
                <a:avLst/>
              </a:prstGeom>
            </p:spPr>
          </p:pic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id="{CEA67187-27E8-42F3-9D07-3A3A52610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6346" y="380678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8A8076BE-2ED3-481F-AD6B-5D3EA2374C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49961" y="435343"/>
                <a:ext cx="637297" cy="544034"/>
              </a:xfrm>
              <a:prstGeom prst="rect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AD17DD5-1F8D-4DFC-BB63-2649A877C3A9}"/>
                  </a:ext>
                </a:extLst>
              </p:cNvPr>
              <p:cNvSpPr txBox="1"/>
              <p:nvPr/>
            </p:nvSpPr>
            <p:spPr>
              <a:xfrm>
                <a:off x="505759" y="1112027"/>
                <a:ext cx="30915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omic Sans MS" panose="030F0702030302020204" pitchFamily="66" charset="0"/>
                  </a:rPr>
                  <a:t>у мальчиков шары</a:t>
                </a:r>
              </a:p>
            </p:txBody>
          </p:sp>
        </p:grp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2710B751-0D9F-4A64-95C7-05E86B259892}"/>
              </a:ext>
            </a:extLst>
          </p:cNvPr>
          <p:cNvGrpSpPr/>
          <p:nvPr/>
        </p:nvGrpSpPr>
        <p:grpSpPr>
          <a:xfrm>
            <a:off x="8071683" y="2067227"/>
            <a:ext cx="3706857" cy="1353924"/>
            <a:chOff x="198250" y="320144"/>
            <a:chExt cx="3706857" cy="1353924"/>
          </a:xfrm>
        </p:grpSpPr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BA6725A9-022A-4A33-9786-B1D5343C5050}"/>
                </a:ext>
              </a:extLst>
            </p:cNvPr>
            <p:cNvSpPr/>
            <p:nvPr/>
          </p:nvSpPr>
          <p:spPr>
            <a:xfrm>
              <a:off x="281883" y="323134"/>
              <a:ext cx="3623224" cy="1350934"/>
            </a:xfrm>
            <a:prstGeom prst="roundRect">
              <a:avLst/>
            </a:prstGeom>
            <a:solidFill>
              <a:srgbClr val="F781A9"/>
            </a:solidFill>
            <a:ln>
              <a:solidFill>
                <a:srgbClr val="F78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340AFE48-A4D1-48B5-A4C3-C099E6C7D592}"/>
                </a:ext>
              </a:extLst>
            </p:cNvPr>
            <p:cNvGrpSpPr/>
            <p:nvPr/>
          </p:nvGrpSpPr>
          <p:grpSpPr>
            <a:xfrm>
              <a:off x="198250" y="320144"/>
              <a:ext cx="3602073" cy="1173110"/>
              <a:chOff x="198251" y="346784"/>
              <a:chExt cx="3602073" cy="1173110"/>
            </a:xfrm>
          </p:grpSpPr>
          <p:pic>
            <p:nvPicPr>
              <p:cNvPr id="58" name="Рисунок 57">
                <a:extLst>
                  <a:ext uri="{FF2B5EF4-FFF2-40B4-BE49-F238E27FC236}">
                    <a16:creationId xmlns:a16="http://schemas.microsoft.com/office/drawing/2014/main" id="{926F69BB-CF07-4087-B8A8-070F370C76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251" y="391885"/>
                <a:ext cx="1025990" cy="666893"/>
              </a:xfrm>
              <a:prstGeom prst="rect">
                <a:avLst/>
              </a:prstGeom>
            </p:spPr>
          </p:pic>
          <p:pic>
            <p:nvPicPr>
              <p:cNvPr id="59" name="Рисунок 58">
                <a:extLst>
                  <a:ext uri="{FF2B5EF4-FFF2-40B4-BE49-F238E27FC236}">
                    <a16:creationId xmlns:a16="http://schemas.microsoft.com/office/drawing/2014/main" id="{0483F73F-A0E9-4F89-826C-2190A054D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62530" y="346784"/>
                <a:ext cx="465034" cy="666893"/>
              </a:xfrm>
              <a:prstGeom prst="rect">
                <a:avLst/>
              </a:prstGeom>
            </p:spPr>
          </p:pic>
          <p:pic>
            <p:nvPicPr>
              <p:cNvPr id="60" name="Рисунок 59">
                <a:extLst>
                  <a:ext uri="{FF2B5EF4-FFF2-40B4-BE49-F238E27FC236}">
                    <a16:creationId xmlns:a16="http://schemas.microsoft.com/office/drawing/2014/main" id="{620A61DC-5779-4EAF-B8A4-041B44AC4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2491" y="382635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61" name="Рисунок 60">
                <a:extLst>
                  <a:ext uri="{FF2B5EF4-FFF2-40B4-BE49-F238E27FC236}">
                    <a16:creationId xmlns:a16="http://schemas.microsoft.com/office/drawing/2014/main" id="{01970387-A91E-4683-82FF-369A9995F0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16986" y="368671"/>
                <a:ext cx="478710" cy="686505"/>
              </a:xfrm>
              <a:prstGeom prst="rect">
                <a:avLst/>
              </a:prstGeom>
            </p:spPr>
          </p:pic>
          <p:pic>
            <p:nvPicPr>
              <p:cNvPr id="62" name="Рисунок 61">
                <a:extLst>
                  <a:ext uri="{FF2B5EF4-FFF2-40B4-BE49-F238E27FC236}">
                    <a16:creationId xmlns:a16="http://schemas.microsoft.com/office/drawing/2014/main" id="{D0D0BBA8-A626-45B6-A405-1215D22B0A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6346" y="380678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63" name="Рисунок 62">
                <a:extLst>
                  <a:ext uri="{FF2B5EF4-FFF2-40B4-BE49-F238E27FC236}">
                    <a16:creationId xmlns:a16="http://schemas.microsoft.com/office/drawing/2014/main" id="{F83A34DD-FF64-4E89-BCF9-3EAC3CA8B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335289" y="380679"/>
                <a:ext cx="465035" cy="666894"/>
              </a:xfrm>
              <a:prstGeom prst="rect">
                <a:avLst/>
              </a:prstGeom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5B17F9A-D6FD-4864-9337-0AB226F0103C}"/>
                  </a:ext>
                </a:extLst>
              </p:cNvPr>
              <p:cNvSpPr txBox="1"/>
              <p:nvPr/>
            </p:nvSpPr>
            <p:spPr>
              <a:xfrm>
                <a:off x="545516" y="1119784"/>
                <a:ext cx="30915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>
                    <a:latin typeface="Comic Sans MS" panose="030F0702030302020204" pitchFamily="66" charset="0"/>
                  </a:rPr>
                  <a:t>про ребят и про зверьё</a:t>
                </a:r>
              </a:p>
            </p:txBody>
          </p:sp>
        </p:grp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36CCA85F-8C21-4388-A7C4-020E789BC5A1}"/>
              </a:ext>
            </a:extLst>
          </p:cNvPr>
          <p:cNvGrpSpPr/>
          <p:nvPr/>
        </p:nvGrpSpPr>
        <p:grpSpPr>
          <a:xfrm>
            <a:off x="8071539" y="4047745"/>
            <a:ext cx="3706857" cy="1350934"/>
            <a:chOff x="198250" y="323134"/>
            <a:chExt cx="3706857" cy="1350934"/>
          </a:xfrm>
        </p:grpSpPr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C4FC3491-C303-491A-827F-3B4D875F0056}"/>
                </a:ext>
              </a:extLst>
            </p:cNvPr>
            <p:cNvSpPr/>
            <p:nvPr/>
          </p:nvSpPr>
          <p:spPr>
            <a:xfrm>
              <a:off x="281883" y="323134"/>
              <a:ext cx="3623224" cy="1350934"/>
            </a:xfrm>
            <a:prstGeom prst="roundRect">
              <a:avLst/>
            </a:prstGeom>
            <a:solidFill>
              <a:srgbClr val="F781A9"/>
            </a:solidFill>
            <a:ln>
              <a:solidFill>
                <a:srgbClr val="F78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1D47574C-BAF1-44E6-9050-D319660DB12F}"/>
                </a:ext>
              </a:extLst>
            </p:cNvPr>
            <p:cNvGrpSpPr/>
            <p:nvPr/>
          </p:nvGrpSpPr>
          <p:grpSpPr>
            <a:xfrm>
              <a:off x="198250" y="354038"/>
              <a:ext cx="3632323" cy="1193014"/>
              <a:chOff x="198251" y="380678"/>
              <a:chExt cx="3632323" cy="1193014"/>
            </a:xfrm>
          </p:grpSpPr>
          <p:pic>
            <p:nvPicPr>
              <p:cNvPr id="68" name="Рисунок 67">
                <a:extLst>
                  <a:ext uri="{FF2B5EF4-FFF2-40B4-BE49-F238E27FC236}">
                    <a16:creationId xmlns:a16="http://schemas.microsoft.com/office/drawing/2014/main" id="{023516D5-31B3-4B0A-A17C-4D112554FC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251" y="391885"/>
                <a:ext cx="1025990" cy="666893"/>
              </a:xfrm>
              <a:prstGeom prst="rect">
                <a:avLst/>
              </a:prstGeom>
            </p:spPr>
          </p:pic>
          <p:pic>
            <p:nvPicPr>
              <p:cNvPr id="69" name="Рисунок 68">
                <a:extLst>
                  <a:ext uri="{FF2B5EF4-FFF2-40B4-BE49-F238E27FC236}">
                    <a16:creationId xmlns:a16="http://schemas.microsoft.com/office/drawing/2014/main" id="{B0778F84-0971-46E4-BB96-CBD1B54BE7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26643" y="427732"/>
                <a:ext cx="595196" cy="595196"/>
              </a:xfrm>
              <a:prstGeom prst="rect">
                <a:avLst/>
              </a:prstGeom>
            </p:spPr>
          </p:pic>
          <p:pic>
            <p:nvPicPr>
              <p:cNvPr id="70" name="Рисунок 69">
                <a:extLst>
                  <a:ext uri="{FF2B5EF4-FFF2-40B4-BE49-F238E27FC236}">
                    <a16:creationId xmlns:a16="http://schemas.microsoft.com/office/drawing/2014/main" id="{A972778C-38B6-4F95-A6FB-CD635E24A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2491" y="382635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71" name="Рисунок 70">
                <a:extLst>
                  <a:ext uri="{FF2B5EF4-FFF2-40B4-BE49-F238E27FC236}">
                    <a16:creationId xmlns:a16="http://schemas.microsoft.com/office/drawing/2014/main" id="{F3EC465A-FC03-4282-AA8E-F9F05A531E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100644" y="427732"/>
                <a:ext cx="595196" cy="595196"/>
              </a:xfrm>
              <a:prstGeom prst="rect">
                <a:avLst/>
              </a:prstGeom>
            </p:spPr>
          </p:pic>
          <p:pic>
            <p:nvPicPr>
              <p:cNvPr id="72" name="Рисунок 71">
                <a:extLst>
                  <a:ext uri="{FF2B5EF4-FFF2-40B4-BE49-F238E27FC236}">
                    <a16:creationId xmlns:a16="http://schemas.microsoft.com/office/drawing/2014/main" id="{EF348F77-47B3-4C24-A4B1-1D6B42CA84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6346" y="380678"/>
                <a:ext cx="1040223" cy="676144"/>
              </a:xfrm>
              <a:prstGeom prst="rect">
                <a:avLst/>
              </a:prstGeom>
            </p:spPr>
          </p:pic>
          <p:pic>
            <p:nvPicPr>
              <p:cNvPr id="73" name="Рисунок 72">
                <a:extLst>
                  <a:ext uri="{FF2B5EF4-FFF2-40B4-BE49-F238E27FC236}">
                    <a16:creationId xmlns:a16="http://schemas.microsoft.com/office/drawing/2014/main" id="{607873ED-CA4E-4A7B-AE8E-9F805574F5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35378" y="427732"/>
                <a:ext cx="595196" cy="595196"/>
              </a:xfrm>
              <a:prstGeom prst="rect">
                <a:avLst/>
              </a:prstGeom>
            </p:spPr>
          </p:pic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5E3E484-A2B0-41D5-AA13-7BD80F33E5B5}"/>
                  </a:ext>
                </a:extLst>
              </p:cNvPr>
              <p:cNvSpPr txBox="1"/>
              <p:nvPr/>
            </p:nvSpPr>
            <p:spPr>
              <a:xfrm>
                <a:off x="505759" y="1112027"/>
                <a:ext cx="30915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>
                    <a:latin typeface="Comic Sans MS" panose="030F0702030302020204" pitchFamily="66" charset="0"/>
                  </a:rPr>
                  <a:t>дети на горе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727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356CFB-234B-475D-921C-4527112453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5D3BF4-AF89-45C9-987A-B86F5508CB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905" y="2787317"/>
            <a:ext cx="4187562" cy="4187562"/>
          </a:xfrm>
          <a:prstGeom prst="rect">
            <a:avLst/>
          </a:prstGeom>
        </p:spPr>
      </p:pic>
      <p:pic>
        <p:nvPicPr>
          <p:cNvPr id="8" name="audiocleaner_20250826_133800_translator">
            <a:hlinkClick r:id="" action="ppaction://media"/>
            <a:extLst>
              <a:ext uri="{FF2B5EF4-FFF2-40B4-BE49-F238E27FC236}">
                <a16:creationId xmlns:a16="http://schemas.microsoft.com/office/drawing/2014/main" id="{73806CC0-FEA7-4DAC-B294-4EDAA5904D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89673" y="5707743"/>
            <a:ext cx="406400" cy="406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E500A0-F4EC-42D9-9F46-53FE9717C4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683" y="3685102"/>
            <a:ext cx="3327114" cy="25101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136997-BE75-4F27-89A3-CD58BE4415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598" y="1459206"/>
            <a:ext cx="3327114" cy="25101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4A54373-31F2-4D8D-83C2-F101D5F59B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076" y="548900"/>
            <a:ext cx="3327114" cy="25101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1D6A434-5B54-4EAA-BE99-9443E8E7DD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3" y="1532255"/>
            <a:ext cx="3327114" cy="25101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765136-DA52-4774-9A1A-91DED9CBA1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055" y="4015737"/>
            <a:ext cx="3327114" cy="25101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63F703E-DBAF-40A4-B8A3-059857B60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1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70</Words>
  <Application>Microsoft Office PowerPoint</Application>
  <PresentationFormat>Широкоэкранный</PresentationFormat>
  <Paragraphs>27</Paragraphs>
  <Slides>13</Slides>
  <Notes>1</Notes>
  <HiddenSlides>0</HiddenSlides>
  <MMClips>20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Constantia</vt:lpstr>
      <vt:lpstr>Ink Free</vt:lpstr>
      <vt:lpstr>Тема Office</vt:lpstr>
      <vt:lpstr>Путешествие  лисёнка Ричи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Волшебный лес — нейроигра ✨</vt:lpstr>
      <vt:lpstr>“Найди лишний предмет” </vt:lpstr>
      <vt:lpstr>“Найди лишний предмет”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41</cp:revision>
  <dcterms:created xsi:type="dcterms:W3CDTF">2025-08-23T13:04:13Z</dcterms:created>
  <dcterms:modified xsi:type="dcterms:W3CDTF">2025-09-27T13:17:12Z</dcterms:modified>
</cp:coreProperties>
</file>