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DFC49-F242-453A-B73E-4F1C75AF2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9F6311D-F859-4DC9-A810-1422A6502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0F038B-4838-4A3C-A73A-E7E9DEED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7787FF-B4F9-427D-AEA2-FF7B777A0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B3F730-FD32-45D1-B64F-645C3B51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4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653CC2-84AF-4A50-BEFA-8366206FB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F6A92E-F664-4DBD-BF35-07B221B97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6D3987-FC26-4CF2-A45B-0AE0D2E42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5A969F-2D96-4E18-84C2-56B91FA32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F1F543-70E5-47A5-AB65-4D13E8A54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890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8E640-F81F-471F-9E53-47A64670C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9EFDBE-E620-4162-98B3-CEC28532E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043B39-05B3-42E1-85B0-BE564979B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A75786-2240-49CB-A1A7-A71BBAA4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454EDB-BB92-4C43-9013-76D603AD0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43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5E5AD4-AFA5-4E83-8615-759FACEF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5B346F-66D8-4A9C-8D8B-660B79375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5EB687-7CAB-4399-B3FB-1A0D3C5EC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C3FBB3-3B83-44F4-ABF3-145DF0DB0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0276D0-8208-44E7-909C-1ABDF76FF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69184F-5B7B-44AC-BCFF-292D1776B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568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7EF7A-29D5-4C0C-9404-930FDB631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4E72FB-D9BF-42A0-83D9-F9D54F1B7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DBCF31-A59C-442D-8D23-1BB532327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5EE5719-7402-4215-9F13-FB2653CE5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485389-D134-4837-AF6A-5A66E8DFD4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23A1AD9-6D3A-4F73-AB67-9F6066679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684BBC-9CE5-4B32-B293-7D26FA5B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6BAEC4-8F8E-4170-90B0-6990D455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56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483462-F373-4348-824D-BE901B1D0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093141-4EA6-48A6-A8CC-25B8021B8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C85928-18DC-43E3-8EC0-5E3469B1F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9D5EAB-33F7-4FE5-9C19-924BB3F8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754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E61DED1-56AE-4A30-BB8D-E2D6ADF4E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674FF5-0BF6-4B23-B741-A670AAF01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A53F26-E8F5-48EB-9D7F-20EF38A3C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574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F9044-983C-4D59-97A0-F2F4670BF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5233A0-B004-4E1E-AA4C-CC5B03ABC4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A182520-A3AB-40AC-8B60-256349A74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8F0EC88-5924-4D90-B50C-431F8C05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CF4E11-C03A-4081-8612-74CB370E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FFD1171-62EB-46C2-B7C7-64783F252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02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95623-0702-4F3C-9095-45EA446AE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B3C91D-E782-4807-9CC0-0E392DCF5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624B6A-3CAD-45B0-9237-FC530DE697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BA3EA3E-314A-40DF-AC7E-E76BFBBF0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21FAF1-0727-43BF-8B4F-73650A997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36422C-E0BF-4388-91D4-0679C9EF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877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DA8148-7ECF-4BBD-BE69-747B75CFC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B5E72D-5E75-4D39-BC10-6A5535595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DFB5F3-8F73-460C-93E1-4F922D179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81B0B9-938C-4BDC-9E34-5C52652ED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A701D5-86B8-43FC-9792-0EDE8A04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89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CC40064-AD80-451A-B1AA-6BC59A350B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8D2812-6E28-43C9-846C-472BD9AAF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416D92-751B-490E-B6B6-61F15046F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2DD4AC-CBDE-4A28-9F28-53C87DB65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966238-E0CA-4F4C-A25C-BBB4CF060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97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FBBD32-FC03-4A79-BE0F-685438BE8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AF0C8A-90FF-4156-86E0-23185F39D1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D20F46-5A14-4CB5-94B6-F93D704C34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E3E7F-AC7E-41F6-A367-2396216E4EEF}" type="datetimeFigureOut">
              <a:rPr lang="ru-RU" smtClean="0"/>
              <a:t>10.11.2025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62D2C-C221-4F99-8584-AD109A764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2F77A2-D74E-4516-A2EC-D08D90E1EB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7CDB9-7F6C-49E7-BAB8-288D1538B1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932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microsoft.com/office/2007/relationships/hdphoto" Target="../media/hdphoto1.wdp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microsoft.com/office/2007/relationships/hdphoto" Target="../media/hdphoto5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microsoft.com/office/2007/relationships/hdphoto" Target="../media/hdphoto4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5.wdp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7C8DDD8-7A2F-468B-8C2D-1A2AAF32F2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7433" y="1776694"/>
            <a:ext cx="3791762" cy="41036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5E807E-BA3B-495B-8401-EEE909643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008" y="1976388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EC4DF2D-0647-4D21-8AEB-BB34ABCCACE1}"/>
              </a:ext>
            </a:extLst>
          </p:cNvPr>
          <p:cNvSpPr txBox="1"/>
          <p:nvPr/>
        </p:nvSpPr>
        <p:spPr>
          <a:xfrm>
            <a:off x="4800300" y="3166793"/>
            <a:ext cx="3706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Comic Sans MS" panose="030F0702030302020204" pitchFamily="66" charset="0"/>
              </a:rPr>
              <a:t>“Волшебная улица чисел”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52E2D8-DDEF-4544-BDCF-7ABE8B8C9D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77" y="0"/>
            <a:ext cx="4570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10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03305">
        <p159:morph option="byObject"/>
      </p:transition>
    </mc:Choice>
    <mc:Fallback>
      <p:transition spd="slow" advTm="1033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79125-34F8-441A-A51D-7DF2F4DB1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96" y="-74597"/>
            <a:ext cx="1296202" cy="129620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F3678A8-FB27-4B0C-8F6A-78E4D9BC7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897" y="6210670"/>
            <a:ext cx="647330" cy="647330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C471C2A-346D-441B-8F5B-9A9B5AAEAA17}"/>
              </a:ext>
            </a:extLst>
          </p:cNvPr>
          <p:cNvGrpSpPr/>
          <p:nvPr/>
        </p:nvGrpSpPr>
        <p:grpSpPr>
          <a:xfrm>
            <a:off x="5156788" y="-400937"/>
            <a:ext cx="6526225" cy="4287950"/>
            <a:chOff x="3606923" y="520328"/>
            <a:chExt cx="6646786" cy="4431191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7B1ED7D-FA90-498D-A726-914EC054F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923" y="520328"/>
              <a:ext cx="6646786" cy="443119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3499FB-4B07-4928-9E6C-0419437AFD21}"/>
                </a:ext>
              </a:extLst>
            </p:cNvPr>
            <p:cNvSpPr txBox="1"/>
            <p:nvPr/>
          </p:nvSpPr>
          <p:spPr>
            <a:xfrm>
              <a:off x="5392862" y="1858760"/>
              <a:ext cx="333800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omic Sans MS" panose="030F0702030302020204" pitchFamily="66" charset="0"/>
                </a:rPr>
                <a:t>Привет, меня зовут Джуди! Сегодня мы с тобой на волшебной улице чисел, в моем классе, сейчас мы узнаем, что такое соседи чисел.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49D385-B3A4-4A6D-8E93-4CECAE0386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91" y="700207"/>
            <a:ext cx="4247414" cy="637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79125-34F8-441A-A51D-7DF2F4DB1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96" y="-74597"/>
            <a:ext cx="1296202" cy="129620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F3678A8-FB27-4B0C-8F6A-78E4D9BC74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897" y="6210670"/>
            <a:ext cx="647330" cy="6473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D76532-2291-4BEA-ADBD-38DE5BBBD1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730" y="691329"/>
            <a:ext cx="4247414" cy="6373611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727C2FFE-0C1C-4930-AD06-B1EF30BBD773}"/>
              </a:ext>
            </a:extLst>
          </p:cNvPr>
          <p:cNvGrpSpPr/>
          <p:nvPr/>
        </p:nvGrpSpPr>
        <p:grpSpPr>
          <a:xfrm>
            <a:off x="4492101" y="336826"/>
            <a:ext cx="5424256" cy="6370605"/>
            <a:chOff x="4492101" y="336826"/>
            <a:chExt cx="5424256" cy="6370605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3D7551A-2E58-41A2-A708-3754A29649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Texturizer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496" t="-365"/>
            <a:stretch/>
          </p:blipFill>
          <p:spPr>
            <a:xfrm>
              <a:off x="4492101" y="336826"/>
              <a:ext cx="5424256" cy="637060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824BACD-20DA-4444-AF91-6804868C1CA7}"/>
                </a:ext>
              </a:extLst>
            </p:cNvPr>
            <p:cNvSpPr txBox="1"/>
            <p:nvPr/>
          </p:nvSpPr>
          <p:spPr>
            <a:xfrm>
              <a:off x="5326603" y="1235847"/>
              <a:ext cx="3844030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Каждое число живёт в своём домике на улице чисел.</a:t>
              </a:r>
              <a:br>
                <a:rPr lang="ru-RU" sz="2800" dirty="0">
                  <a:latin typeface="Comic Sans MS" panose="030F0702030302020204" pitchFamily="66" charset="0"/>
                </a:rPr>
              </a:br>
              <a:r>
                <a:rPr lang="ru-RU" sz="2800" dirty="0">
                  <a:latin typeface="Comic Sans MS" panose="030F0702030302020204" pitchFamily="66" charset="0"/>
                </a:rPr>
                <a:t>У каждого числа есть соседи — один слева, другой справа!</a:t>
              </a:r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ED2E2D4-82B7-4CD1-B3E3-06A9F1753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26" t="-1581" r="60733" b="54350"/>
            <a:stretch/>
          </p:blipFill>
          <p:spPr>
            <a:xfrm>
              <a:off x="5326603" y="4421079"/>
              <a:ext cx="1349406" cy="1342377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AE4A8A93-8ABB-4DF4-AA87-773BF7B175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845" t="508" r="40291" b="52929"/>
            <a:stretch/>
          </p:blipFill>
          <p:spPr>
            <a:xfrm>
              <a:off x="6400812" y="4492100"/>
              <a:ext cx="1452833" cy="1342377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3D6B9258-9D94-490F-B277-B35675BD7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62" t="508" r="17937" b="51967"/>
            <a:stretch/>
          </p:blipFill>
          <p:spPr>
            <a:xfrm>
              <a:off x="8101756" y="4492100"/>
              <a:ext cx="1054317" cy="1345134"/>
            </a:xfrm>
            <a:prstGeom prst="rect">
              <a:avLst/>
            </a:prstGeom>
          </p:spPr>
        </p:pic>
      </p:grp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104C73A1-FEC3-4376-9189-AA70280AD89D}"/>
              </a:ext>
            </a:extLst>
          </p:cNvPr>
          <p:cNvSpPr/>
          <p:nvPr/>
        </p:nvSpPr>
        <p:spPr>
          <a:xfrm>
            <a:off x="5342774" y="4344390"/>
            <a:ext cx="1349406" cy="1529112"/>
          </a:xfrm>
          <a:prstGeom prst="flowChartConnector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B5CDD687-98A3-4642-97D1-86ECDD251576}"/>
              </a:ext>
            </a:extLst>
          </p:cNvPr>
          <p:cNvSpPr/>
          <p:nvPr/>
        </p:nvSpPr>
        <p:spPr>
          <a:xfrm>
            <a:off x="7900334" y="4346978"/>
            <a:ext cx="1349406" cy="1529112"/>
          </a:xfrm>
          <a:prstGeom prst="flowChartConnector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>
              <a:ln w="76200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929997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5E807E-BA3B-495B-8401-EEE909643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388" y="-172008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710D1A-312A-4D33-8E88-2D9A99694529}"/>
              </a:ext>
            </a:extLst>
          </p:cNvPr>
          <p:cNvSpPr txBox="1"/>
          <p:nvPr/>
        </p:nvSpPr>
        <p:spPr>
          <a:xfrm>
            <a:off x="4719961" y="204186"/>
            <a:ext cx="275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Кто твой сосед?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1DFB0D-A8D9-4B68-BAFF-AB25851929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0" r="9349" b="24919"/>
          <a:stretch/>
        </p:blipFill>
        <p:spPr>
          <a:xfrm>
            <a:off x="-362687" y="0"/>
            <a:ext cx="6098446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A3163A-80DB-4001-904E-C3365A10DB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0" r="9349" b="24919"/>
          <a:stretch/>
        </p:blipFill>
        <p:spPr>
          <a:xfrm>
            <a:off x="6056491" y="0"/>
            <a:ext cx="6098446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701E120-5ED7-4F8B-A2D7-925E869F2E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45" t="508" r="40291" b="52929"/>
          <a:stretch/>
        </p:blipFill>
        <p:spPr>
          <a:xfrm>
            <a:off x="2210551" y="2601158"/>
            <a:ext cx="1366359" cy="12624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FF52182-99F7-411E-84EF-470E5700E28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26" t="-1581" r="60733" b="54350"/>
          <a:stretch/>
        </p:blipFill>
        <p:spPr>
          <a:xfrm>
            <a:off x="1145220" y="2521258"/>
            <a:ext cx="1349406" cy="13423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A8C90F-B970-4654-899B-9CF5E3ABB78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62" t="508" r="17937" b="51967"/>
          <a:stretch/>
        </p:blipFill>
        <p:spPr>
          <a:xfrm>
            <a:off x="3769453" y="2559829"/>
            <a:ext cx="1054317" cy="134513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28D087-2AE4-4ECE-A03C-4C68FF6987E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20" t="-1065" b="51805"/>
          <a:stretch/>
        </p:blipFill>
        <p:spPr>
          <a:xfrm>
            <a:off x="2328057" y="3960711"/>
            <a:ext cx="1054317" cy="150279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AAFC8ED-F64D-4C6F-B83C-7778D054BD3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62" t="508" r="17937" b="51967"/>
          <a:stretch/>
        </p:blipFill>
        <p:spPr>
          <a:xfrm>
            <a:off x="1373962" y="4097145"/>
            <a:ext cx="1054317" cy="13451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8EF5606-45FB-428C-BE1C-F184AF42857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169" r="84500"/>
          <a:stretch/>
        </p:blipFill>
        <p:spPr>
          <a:xfrm>
            <a:off x="3703106" y="3904963"/>
            <a:ext cx="1054317" cy="14451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A5DE6C-EDF1-4A05-B49F-8762E147D97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169" r="84500"/>
          <a:stretch/>
        </p:blipFill>
        <p:spPr>
          <a:xfrm>
            <a:off x="2550654" y="5387454"/>
            <a:ext cx="1054317" cy="144519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BC448B0-2EBC-4B49-814C-47889F28CC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20" t="-1065" b="51805"/>
          <a:stretch/>
        </p:blipFill>
        <p:spPr>
          <a:xfrm>
            <a:off x="1162441" y="5463508"/>
            <a:ext cx="1054317" cy="150279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F452ACC-FEBE-4A9C-8A6A-7A5B8854D69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54293" r="62136" b="1"/>
          <a:stretch/>
        </p:blipFill>
        <p:spPr>
          <a:xfrm>
            <a:off x="3493673" y="5419027"/>
            <a:ext cx="1226288" cy="135488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5456E11-E213-4F06-AE00-34FBE7E035E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26" t="-1581" r="60733" b="54350"/>
          <a:stretch/>
        </p:blipFill>
        <p:spPr>
          <a:xfrm>
            <a:off x="8781495" y="2558989"/>
            <a:ext cx="1349406" cy="1342377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83938E8-5EF9-4089-8EF3-14C055AF538A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065" r="83448" b="52287"/>
          <a:stretch/>
        </p:blipFill>
        <p:spPr>
          <a:xfrm>
            <a:off x="7809924" y="2558989"/>
            <a:ext cx="1013292" cy="1354832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3C04D8F-5092-487E-98FE-F509B03945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45" t="508" r="40291" b="52929"/>
          <a:stretch/>
        </p:blipFill>
        <p:spPr>
          <a:xfrm>
            <a:off x="9780648" y="2601158"/>
            <a:ext cx="1366359" cy="1262477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FC65721-5500-40FE-90FA-02F09389E7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62" t="508" r="17937" b="51967"/>
          <a:stretch/>
        </p:blipFill>
        <p:spPr>
          <a:xfrm>
            <a:off x="9010238" y="4073893"/>
            <a:ext cx="1054317" cy="134513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B0F65B-2F06-40BE-848A-46A89E1BAA2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45" t="508" r="40291" b="52929"/>
          <a:stretch/>
        </p:blipFill>
        <p:spPr>
          <a:xfrm>
            <a:off x="7415136" y="4085829"/>
            <a:ext cx="1366359" cy="126247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91C4B51-0822-4308-B593-42975B903DE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20" t="-1065" b="51805"/>
          <a:stretch/>
        </p:blipFill>
        <p:spPr>
          <a:xfrm>
            <a:off x="9936668" y="3995061"/>
            <a:ext cx="1054317" cy="150279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989CA0D-952C-4D75-8B88-8FAF5AA83B4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54293" r="62136" b="1"/>
          <a:stretch/>
        </p:blipFill>
        <p:spPr>
          <a:xfrm>
            <a:off x="7654399" y="5442279"/>
            <a:ext cx="1226288" cy="135488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44FCDFA-8804-44CB-ABC5-0F76597351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51" t="54775" r="41812"/>
          <a:stretch/>
        </p:blipFill>
        <p:spPr>
          <a:xfrm>
            <a:off x="8880687" y="5442279"/>
            <a:ext cx="1101379" cy="136654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B15B9A0-DE29-4BCA-ADF0-A837B2E52F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60" t="55256" r="19313"/>
          <a:stretch/>
        </p:blipFill>
        <p:spPr>
          <a:xfrm>
            <a:off x="10036090" y="5493788"/>
            <a:ext cx="1101380" cy="1297850"/>
          </a:xfrm>
          <a:prstGeom prst="rect">
            <a:avLst/>
          </a:prstGeom>
        </p:spPr>
      </p:pic>
      <p:pic>
        <p:nvPicPr>
          <p:cNvPr id="34" name="Рисунок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AE40E75-95B3-4C51-BA21-260250F66C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897" y="6210670"/>
            <a:ext cx="647330" cy="647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302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D5E807E-BA3B-495B-8401-EEE909643C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388" y="-172008"/>
            <a:ext cx="1452612" cy="145261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710D1A-312A-4D33-8E88-2D9A99694529}"/>
              </a:ext>
            </a:extLst>
          </p:cNvPr>
          <p:cNvSpPr txBox="1"/>
          <p:nvPr/>
        </p:nvSpPr>
        <p:spPr>
          <a:xfrm>
            <a:off x="4719961" y="204186"/>
            <a:ext cx="275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Кто твой сосед?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1DFB0D-A8D9-4B68-BAFF-AB25851929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0" r="9349" b="24919"/>
          <a:stretch/>
        </p:blipFill>
        <p:spPr>
          <a:xfrm>
            <a:off x="-362687" y="0"/>
            <a:ext cx="6098446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A3163A-80DB-4001-904E-C3365A10DB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0" r="9349" b="24919"/>
          <a:stretch/>
        </p:blipFill>
        <p:spPr>
          <a:xfrm>
            <a:off x="6056491" y="0"/>
            <a:ext cx="6098446" cy="6858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EA5DE6C-EDF1-4A05-B49F-8762E147D9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169" r="84500"/>
          <a:stretch/>
        </p:blipFill>
        <p:spPr>
          <a:xfrm>
            <a:off x="1415710" y="5370016"/>
            <a:ext cx="1054317" cy="144519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F452ACC-FEBE-4A9C-8A6A-7A5B8854D6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54293" r="62136" b="1"/>
          <a:stretch/>
        </p:blipFill>
        <p:spPr>
          <a:xfrm>
            <a:off x="2407573" y="5430878"/>
            <a:ext cx="1226288" cy="135488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3C04D8F-5092-487E-98FE-F509B039451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45" t="508" r="40291" b="52929"/>
          <a:stretch/>
        </p:blipFill>
        <p:spPr>
          <a:xfrm>
            <a:off x="7484748" y="2614534"/>
            <a:ext cx="1366359" cy="126247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B0F65B-2F06-40BE-848A-46A89E1BAA2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45" t="508" r="40291" b="52929"/>
          <a:stretch/>
        </p:blipFill>
        <p:spPr>
          <a:xfrm>
            <a:off x="7415136" y="4085829"/>
            <a:ext cx="1366359" cy="126247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91C4B51-0822-4308-B593-42975B903D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20" t="-1065" b="51805"/>
          <a:stretch/>
        </p:blipFill>
        <p:spPr>
          <a:xfrm>
            <a:off x="9936668" y="3995061"/>
            <a:ext cx="1054317" cy="150279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989CA0D-952C-4D75-8B88-8FAF5AA83B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95" t="54293" r="62136" b="1"/>
          <a:stretch/>
        </p:blipFill>
        <p:spPr>
          <a:xfrm>
            <a:off x="7654399" y="5442279"/>
            <a:ext cx="1226288" cy="135488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44FCDFA-8804-44CB-ABC5-0F76597351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51" t="54775" r="41812"/>
          <a:stretch/>
        </p:blipFill>
        <p:spPr>
          <a:xfrm>
            <a:off x="8880687" y="5442279"/>
            <a:ext cx="1101379" cy="1366543"/>
          </a:xfrm>
          <a:prstGeom prst="rect">
            <a:avLst/>
          </a:prstGeom>
        </p:spPr>
      </p:pic>
      <p:pic>
        <p:nvPicPr>
          <p:cNvPr id="30" name="Рисунок 2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39D391-C2B4-4342-BB10-8949822B11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6897" y="6210670"/>
            <a:ext cx="647330" cy="64733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1583D-4CC4-425F-AADC-5A06FAD458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125" t="48957"/>
          <a:stretch/>
        </p:blipFill>
        <p:spPr>
          <a:xfrm>
            <a:off x="2504151" y="2375616"/>
            <a:ext cx="878224" cy="1465826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C18D782-C403-4D08-A539-C09F152F955C}"/>
              </a:ext>
            </a:extLst>
          </p:cNvPr>
          <p:cNvGrpSpPr/>
          <p:nvPr/>
        </p:nvGrpSpPr>
        <p:grpSpPr>
          <a:xfrm>
            <a:off x="3268994" y="2591570"/>
            <a:ext cx="1779241" cy="1246914"/>
            <a:chOff x="738740" y="2635587"/>
            <a:chExt cx="1779241" cy="124691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FF52182-99F7-411E-84EF-470E5700E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26" t="-1581" r="60733" b="54350"/>
            <a:stretch/>
          </p:blipFill>
          <p:spPr>
            <a:xfrm>
              <a:off x="738740" y="2635587"/>
              <a:ext cx="1232103" cy="1225685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E91CCD89-D33B-4460-86DA-994A344124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GlowEdg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065" r="83448" b="52287"/>
            <a:stretch/>
          </p:blipFill>
          <p:spPr>
            <a:xfrm>
              <a:off x="1600917" y="2656332"/>
              <a:ext cx="917064" cy="1226169"/>
            </a:xfrm>
            <a:prstGeom prst="rect">
              <a:avLst/>
            </a:prstGeom>
          </p:spPr>
        </p:pic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96154D9C-702A-48D3-BA57-32D6B8F8995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60" t="55256" r="19313"/>
          <a:stretch/>
        </p:blipFill>
        <p:spPr>
          <a:xfrm>
            <a:off x="1244958" y="2549879"/>
            <a:ext cx="1101380" cy="129785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81F5EA7-0C04-4B28-86CE-093028EBA9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60" t="55256" r="19313"/>
          <a:stretch/>
        </p:blipFill>
        <p:spPr>
          <a:xfrm>
            <a:off x="2470027" y="4033209"/>
            <a:ext cx="1101380" cy="129785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8D03286-188B-4F91-BEBB-DE2ED91F61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51" t="54775" r="41812"/>
          <a:stretch/>
        </p:blipFill>
        <p:spPr>
          <a:xfrm>
            <a:off x="1257826" y="3995061"/>
            <a:ext cx="1101379" cy="13665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65E5A8CB-C47B-45A7-91C5-B5070BBB5E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125" t="48957"/>
          <a:stretch/>
        </p:blipFill>
        <p:spPr>
          <a:xfrm>
            <a:off x="3695752" y="3817255"/>
            <a:ext cx="878224" cy="146582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64AADC46-97F5-4D21-A4FE-B4C27A097B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651" t="54775" r="41812"/>
          <a:stretch/>
        </p:blipFill>
        <p:spPr>
          <a:xfrm>
            <a:off x="3587631" y="5443230"/>
            <a:ext cx="1101379" cy="1366543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046E8B5-5FC2-46BE-A542-5B1C34BCC73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62" t="508" r="17937" b="51967"/>
          <a:stretch/>
        </p:blipFill>
        <p:spPr>
          <a:xfrm>
            <a:off x="8981773" y="2610511"/>
            <a:ext cx="1054317" cy="1345134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A3A8E134-B9DF-422F-B698-4DBE0F65B1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320" t="-1065" b="51805"/>
          <a:stretch/>
        </p:blipFill>
        <p:spPr>
          <a:xfrm>
            <a:off x="9908203" y="2504734"/>
            <a:ext cx="1054317" cy="150279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CAAC05E7-BF7A-4211-B5E0-6E57B52A90D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162" t="508" r="17937" b="51967"/>
          <a:stretch/>
        </p:blipFill>
        <p:spPr>
          <a:xfrm>
            <a:off x="8956688" y="4078092"/>
            <a:ext cx="1054317" cy="134513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94CDC62-990D-4423-9110-9206B13A1C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460" t="55256" r="19313"/>
          <a:stretch/>
        </p:blipFill>
        <p:spPr>
          <a:xfrm>
            <a:off x="10062593" y="5482316"/>
            <a:ext cx="1101380" cy="129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2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79125-34F8-441A-A51D-7DF2F4DB1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796" y="-74597"/>
            <a:ext cx="1296202" cy="1296202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1C471C2A-346D-441B-8F5B-9A9B5AAEAA17}"/>
              </a:ext>
            </a:extLst>
          </p:cNvPr>
          <p:cNvGrpSpPr/>
          <p:nvPr/>
        </p:nvGrpSpPr>
        <p:grpSpPr>
          <a:xfrm>
            <a:off x="5156789" y="-68460"/>
            <a:ext cx="6020198" cy="3955473"/>
            <a:chOff x="3606924" y="863911"/>
            <a:chExt cx="6131411" cy="408760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37B1ED7D-FA90-498D-A726-914EC054F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6924" y="863911"/>
              <a:ext cx="6131411" cy="408760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23499FB-4B07-4928-9E6C-0419437AFD21}"/>
                </a:ext>
              </a:extLst>
            </p:cNvPr>
            <p:cNvSpPr txBox="1"/>
            <p:nvPr/>
          </p:nvSpPr>
          <p:spPr>
            <a:xfrm>
              <a:off x="5148737" y="2045937"/>
              <a:ext cx="3338004" cy="15266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Comic Sans MS" panose="030F0702030302020204" pitchFamily="66" charset="0"/>
                </a:rPr>
                <a:t>Теперь ты знаешь, что у каждого числа есть соседи  левый и правый!</a:t>
              </a:r>
              <a:br>
                <a:rPr lang="ru-RU" dirty="0">
                  <a:latin typeface="Comic Sans MS" panose="030F0702030302020204" pitchFamily="66" charset="0"/>
                </a:rPr>
              </a:br>
              <a:r>
                <a:rPr lang="ru-RU" dirty="0">
                  <a:latin typeface="Comic Sans MS" panose="030F0702030302020204" pitchFamily="66" charset="0"/>
                </a:rPr>
                <a:t>Числа дружат между собой и помогают нам считать!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49D385-B3A4-4A6D-8E93-4CECAE038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91" y="700207"/>
            <a:ext cx="4247414" cy="637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35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88</Words>
  <Application>Microsoft Office PowerPoint</Application>
  <PresentationFormat>Широкоэкранный</PresentationFormat>
  <Paragraphs>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MSI</dc:creator>
  <cp:lastModifiedBy>MSI</cp:lastModifiedBy>
  <cp:revision>9</cp:revision>
  <dcterms:created xsi:type="dcterms:W3CDTF">2025-11-10T09:06:30Z</dcterms:created>
  <dcterms:modified xsi:type="dcterms:W3CDTF">2025-11-10T10:32:00Z</dcterms:modified>
</cp:coreProperties>
</file>