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-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637E3-E8D1-41FE-B503-075E99036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8AB856-419F-4B21-B7ED-61F39C36D4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428829-EC36-4418-9E40-02F9F657F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7E52-0208-4B3A-8F5A-11619DF1B3A6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AFE247-85C9-4CBD-B918-232A7E95C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BE0A00-D53E-4386-9787-09433617C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6C015-2711-40FB-A5A1-71F689313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907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F7F956-67F4-481A-933D-1B2BA69D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C1EAA7-F057-4B6D-8BD7-4780BD934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D076D2-5582-4A5E-94C4-AC0504A7C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7E52-0208-4B3A-8F5A-11619DF1B3A6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11641E-E937-49D0-A31C-A463C03A4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338817-026A-4FF1-976B-522B5C7DE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6C015-2711-40FB-A5A1-71F689313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972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9ECB13-FE67-48D7-9C74-CB788EBFD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CCF4FE-6051-4522-B6DC-224B47EB9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21FEA8-02DF-4CA0-8631-4A0D309DD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7E52-0208-4B3A-8F5A-11619DF1B3A6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FC5E-F108-465F-9340-0CF656826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730FB4-BF43-42ED-9643-4E8585592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6C015-2711-40FB-A5A1-71F689313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976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869B35-33B5-458A-9011-814CE8797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88D6E1-5C61-4092-A87A-09189827C3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A50D175-93C3-4464-9D0E-1C7071BDA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7A8AC9-F59D-4D91-A7B2-F0811EAEE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7E52-0208-4B3A-8F5A-11619DF1B3A6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2A7893-83D1-4F1A-BA8B-BB2982E96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656012-632E-473E-BC84-7B5DF8D37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6C015-2711-40FB-A5A1-71F689313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388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7BD9D7-9614-45F0-8B53-B106678BF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1B328D-19D8-4AAB-A4B9-CA79BE626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CD1A7C-5E0B-44F4-8575-7D3152AE07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2F20C36-E1C3-461D-9998-3E1031C7A6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E518FAE-F2C0-442E-B955-49047B2113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1E6A40F-AADE-44C3-A03B-0455F6A51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7E52-0208-4B3A-8F5A-11619DF1B3A6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DEDE170-9035-49CE-BC34-AB474D482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218A9B7-11F5-4AA0-B2DA-08E84F4CB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6C015-2711-40FB-A5A1-71F689313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31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09614-F9DF-4399-8F21-9D7D46377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E194492-E1FB-4A6B-A85C-ACA34A7E3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7E52-0208-4B3A-8F5A-11619DF1B3A6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7CDC8D1-9539-4EBF-90E3-A32DAC39E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5E7435D-F4D3-4FF4-B2AE-E8C2E0F97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6C015-2711-40FB-A5A1-71F689313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F339937-752C-4961-AA81-AD9380322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7E52-0208-4B3A-8F5A-11619DF1B3A6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93DE7A0-B111-44E4-94A6-D65E461F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6BADB72-CC89-4B8D-8894-BA5BF627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6C015-2711-40FB-A5A1-71F689313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59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375A49-3FE0-4C1F-8AAE-B977E24A8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B7FC69-3D62-4EA9-8615-0D184EE80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A3BA6B2-9773-4AF7-BA0E-8E0A60D3F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61612B-3F3D-4849-B680-7473F0706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7E52-0208-4B3A-8F5A-11619DF1B3A6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F356F4-260D-4E25-8FBF-266A059CB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9C434F-34E0-4ABB-8768-3FAD311DD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6C015-2711-40FB-A5A1-71F689313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532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69C5F6-2FD3-484E-A0CD-E9D808657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5BE2DF8-1ED4-41D5-891A-652D7003BD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135E55-80C9-4000-B6E6-452B58E5EA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B6E5A5-4243-42C6-ABBB-1EA00FECB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7E52-0208-4B3A-8F5A-11619DF1B3A6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AED20B-5D71-46D1-8295-4B32AB888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F25E7A-1704-4F07-8679-E792A90E1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6C015-2711-40FB-A5A1-71F689313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511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2CEE8-F9A8-44F3-8D9A-F68169F5F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23EAA3A-D933-4568-B783-8763425FFA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CA4955-9F8A-450A-B044-6DE1DDEC0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7E52-0208-4B3A-8F5A-11619DF1B3A6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FA0D1C-1D1A-47B9-AA62-C86430339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E61487-0D3F-4B08-808F-34E5A3033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6C015-2711-40FB-A5A1-71F689313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030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FBC5E5B-E809-45EB-93ED-B9CE5FC5A5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DC6C7D-847F-4A72-8540-C8636760B0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340115-642C-464A-8F86-22D98DF57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7E52-0208-4B3A-8F5A-11619DF1B3A6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823535-867F-47F3-872E-F71A0F28F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565B7F-4EFA-498F-A47B-B133630C4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6C015-2711-40FB-A5A1-71F689313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949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74CA2A-FE9B-441C-AFA9-3692497A3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DA210B-D9F3-4E22-84EE-F43A7D508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3853F9-70F9-4322-AE0C-46886E6B4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A7E52-0208-4B3A-8F5A-11619DF1B3A6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30B5F3-7B24-4673-952D-F7C09E26C9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6B6E51-FB6F-45B2-B4D9-C6739C7DC9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6C015-2711-40FB-A5A1-71F6893139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152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3.jpg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12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4.jp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gif"/><Relationship Id="rId4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4475F3-B585-4B73-BEE5-F212C898D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599" y="-109656"/>
            <a:ext cx="1295401" cy="1295401"/>
          </a:xfrm>
          <a:prstGeom prst="rect">
            <a:avLst/>
          </a:prstGeom>
          <a:effectLst>
            <a:glow rad="127000">
              <a:schemeClr val="accent6">
                <a:lumMod val="50000"/>
              </a:schemeClr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D9F872-E1FD-4824-9996-DC73E04C6A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2460" y="2532933"/>
            <a:ext cx="4325067" cy="43250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70411B-CCDC-4DA6-9676-6C6C2D4F41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827" y="3086958"/>
            <a:ext cx="4039173" cy="4039173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DE558E75-E542-4B77-BEDE-61FA024F6588}"/>
              </a:ext>
            </a:extLst>
          </p:cNvPr>
          <p:cNvGrpSpPr/>
          <p:nvPr/>
        </p:nvGrpSpPr>
        <p:grpSpPr>
          <a:xfrm>
            <a:off x="556890" y="900650"/>
            <a:ext cx="5644530" cy="2915079"/>
            <a:chOff x="556890" y="900650"/>
            <a:chExt cx="5644530" cy="2915079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141C3AF1-2986-4E82-8D3C-7B272D923F27}"/>
                </a:ext>
              </a:extLst>
            </p:cNvPr>
            <p:cNvSpPr/>
            <p:nvPr/>
          </p:nvSpPr>
          <p:spPr>
            <a:xfrm>
              <a:off x="556890" y="900650"/>
              <a:ext cx="5644530" cy="2915079"/>
            </a:xfrm>
            <a:prstGeom prst="roundRect">
              <a:avLst/>
            </a:prstGeom>
            <a:solidFill>
              <a:schemeClr val="accent6">
                <a:lumMod val="50000"/>
                <a:alpha val="50000"/>
              </a:schemeClr>
            </a:solidFill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endParaRPr lang="ru-RU" dirty="0"/>
            </a:p>
            <a:p>
              <a:pPr algn="ctr"/>
              <a:r>
                <a:rPr lang="ru-RU" sz="28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Автоматизация звука Л-Ль</a:t>
              </a: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8EA60DA2-A342-4B3D-B925-FC4F27268A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18102" r="3854" b="28628"/>
            <a:stretch/>
          </p:blipFill>
          <p:spPr>
            <a:xfrm>
              <a:off x="1227069" y="1061321"/>
              <a:ext cx="3909410" cy="2166006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AD42725-5FF0-4A99-88A5-CB6908FFF92F}"/>
              </a:ext>
            </a:extLst>
          </p:cNvPr>
          <p:cNvSpPr txBox="1"/>
          <p:nvPr/>
        </p:nvSpPr>
        <p:spPr>
          <a:xfrm>
            <a:off x="2211443" y="1161457"/>
            <a:ext cx="2179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>
                <a:latin typeface="Comic Sans MS" panose="030F0702030302020204" pitchFamily="66" charset="0"/>
              </a:rPr>
              <a:t>пазл</a:t>
            </a:r>
            <a:endParaRPr lang="ru-RU" sz="2800" dirty="0">
              <a:latin typeface="Comic Sans MS" panose="030F0702030302020204" pitchFamily="66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C51DFB8-3AFF-4938-952E-64E641D9608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7" t="7712" r="28337"/>
          <a:stretch/>
        </p:blipFill>
        <p:spPr>
          <a:xfrm>
            <a:off x="5342976" y="165005"/>
            <a:ext cx="4804281" cy="7030453"/>
          </a:xfrm>
          <a:prstGeom prst="rect">
            <a:avLst/>
          </a:prstGeom>
        </p:spPr>
      </p:pic>
      <p:pic>
        <p:nvPicPr>
          <p:cNvPr id="20" name="Рисунок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1180F1A-C33F-4FD4-8A1A-64CD348786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57601" y="5533631"/>
            <a:ext cx="1973394" cy="157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0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46ADF4-7844-4C1F-8582-7BB9AF2C4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599" y="-109656"/>
            <a:ext cx="1295401" cy="1295401"/>
          </a:xfrm>
          <a:prstGeom prst="rect">
            <a:avLst/>
          </a:prstGeom>
          <a:effectLst>
            <a:glow rad="127000">
              <a:schemeClr val="accent6">
                <a:lumMod val="5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1178B55-1025-4ABD-8D19-B4FE4BAF9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775442" y="5620611"/>
            <a:ext cx="1830158" cy="1464126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C2349D1-8BC3-4B46-8DD7-37B17774A566}"/>
              </a:ext>
            </a:extLst>
          </p:cNvPr>
          <p:cNvSpPr/>
          <p:nvPr/>
        </p:nvSpPr>
        <p:spPr>
          <a:xfrm>
            <a:off x="3822605" y="178755"/>
            <a:ext cx="4867633" cy="666893"/>
          </a:xfrm>
          <a:prstGeom prst="roundRect">
            <a:avLst/>
          </a:prstGeom>
          <a:solidFill>
            <a:schemeClr val="accent6">
              <a:lumMod val="50000"/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omic Sans MS" panose="030F0702030302020204" pitchFamily="66" charset="0"/>
              </a:rPr>
              <a:t>Произнеси слог </a:t>
            </a:r>
          </a:p>
          <a:p>
            <a:pPr algn="ctr"/>
            <a:r>
              <a:rPr lang="ru-RU" sz="1600" dirty="0">
                <a:latin typeface="Comic Sans MS" panose="030F0702030302020204" pitchFamily="66" charset="0"/>
              </a:rPr>
              <a:t>Нажми на него, чтобы открыть картинку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D457729-BB19-40D5-82B0-C5157D20893C}"/>
              </a:ext>
            </a:extLst>
          </p:cNvPr>
          <p:cNvGrpSpPr/>
          <p:nvPr/>
        </p:nvGrpSpPr>
        <p:grpSpPr>
          <a:xfrm>
            <a:off x="1324505" y="1100030"/>
            <a:ext cx="9633953" cy="5510462"/>
            <a:chOff x="1324505" y="1100030"/>
            <a:chExt cx="9633953" cy="5510462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0489289-7FF1-40A3-AA22-7FBEF7A9E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4505" y="1100030"/>
              <a:ext cx="9542989" cy="536952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4B71022E-4DE6-424E-94A4-A7966B275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5424" y="2825702"/>
              <a:ext cx="2572499" cy="3784790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42F5588-99C0-4531-A924-E93955287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2296" y="4360973"/>
              <a:ext cx="3436162" cy="1991701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5CB0CB9D-409A-47A1-B617-2D2081D79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9554" y="4461997"/>
              <a:ext cx="976560" cy="488280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B2D3D90-1B68-409D-9322-0DD9FDE3B965}"/>
              </a:ext>
            </a:extLst>
          </p:cNvPr>
          <p:cNvGrpSpPr/>
          <p:nvPr/>
        </p:nvGrpSpPr>
        <p:grpSpPr>
          <a:xfrm>
            <a:off x="1309956" y="1091308"/>
            <a:ext cx="2023692" cy="1927542"/>
            <a:chOff x="1295400" y="1034857"/>
            <a:chExt cx="1954960" cy="1938803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40C59D4A-0958-47DC-A740-E347CAB3EA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BEF51C3-9FDB-4D07-AF29-4D0547D02BAC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ЛА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87D876EF-41B5-4B58-B95D-BAC70934431A}"/>
              </a:ext>
            </a:extLst>
          </p:cNvPr>
          <p:cNvGrpSpPr/>
          <p:nvPr/>
        </p:nvGrpSpPr>
        <p:grpSpPr>
          <a:xfrm>
            <a:off x="3192219" y="1095107"/>
            <a:ext cx="2037412" cy="1911713"/>
            <a:chOff x="1295400" y="1034857"/>
            <a:chExt cx="1954960" cy="1938803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32960871-F1F5-492B-9959-BBDB174147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250584-AC40-41C3-ADD1-8ABE7E997D3A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ЛО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FBEA2276-9170-429D-979B-2A8A30385E2B}"/>
              </a:ext>
            </a:extLst>
          </p:cNvPr>
          <p:cNvGrpSpPr/>
          <p:nvPr/>
        </p:nvGrpSpPr>
        <p:grpSpPr>
          <a:xfrm>
            <a:off x="5072592" y="1100027"/>
            <a:ext cx="2095929" cy="1899024"/>
            <a:chOff x="1295400" y="1034857"/>
            <a:chExt cx="1954960" cy="1938803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6AFE79C7-E0CE-42F2-BA50-76A82B458B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9D407DB-F8A4-4892-8931-254C42FA0061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ЛЭ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4787C12E-454A-4B66-B250-20B2A0C12879}"/>
              </a:ext>
            </a:extLst>
          </p:cNvPr>
          <p:cNvGrpSpPr/>
          <p:nvPr/>
        </p:nvGrpSpPr>
        <p:grpSpPr>
          <a:xfrm>
            <a:off x="1317355" y="2927251"/>
            <a:ext cx="2016293" cy="1790846"/>
            <a:chOff x="1295400" y="1034857"/>
            <a:chExt cx="1954960" cy="1938803"/>
          </a:xfrm>
        </p:grpSpPr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59166F66-2DD6-40E3-8776-1B85E03E5F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58DA461-0761-4C50-855D-57BBCF210D46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ЛУ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75CFA283-48FD-442F-9EDA-35E4333080C9}"/>
              </a:ext>
            </a:extLst>
          </p:cNvPr>
          <p:cNvGrpSpPr/>
          <p:nvPr/>
        </p:nvGrpSpPr>
        <p:grpSpPr>
          <a:xfrm>
            <a:off x="1317355" y="4666452"/>
            <a:ext cx="2016293" cy="1790846"/>
            <a:chOff x="1295400" y="1034857"/>
            <a:chExt cx="1954960" cy="1938803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BDC69625-90AB-4279-84CB-1AC1B401C7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E152920-7213-4530-814B-D94E60411AA0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ЛЭ</a:t>
              </a: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475957C6-349C-4879-B103-CAB203D1CBB1}"/>
              </a:ext>
            </a:extLst>
          </p:cNvPr>
          <p:cNvGrpSpPr/>
          <p:nvPr/>
        </p:nvGrpSpPr>
        <p:grpSpPr>
          <a:xfrm>
            <a:off x="6984322" y="1087336"/>
            <a:ext cx="2065615" cy="1899023"/>
            <a:chOff x="1295400" y="1034857"/>
            <a:chExt cx="1968221" cy="1938803"/>
          </a:xfrm>
        </p:grpSpPr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8A078F58-A54E-403E-A243-F444CC8611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AA3F5B4-F145-4CD5-883D-FE79018BA7BB}"/>
                </a:ext>
              </a:extLst>
            </p:cNvPr>
            <p:cNvSpPr txBox="1"/>
            <p:nvPr/>
          </p:nvSpPr>
          <p:spPr>
            <a:xfrm>
              <a:off x="1410043" y="1404093"/>
              <a:ext cx="1853578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ЛЫ</a:t>
              </a: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41DACA29-644D-4E94-84E4-30065AF18C5C}"/>
              </a:ext>
            </a:extLst>
          </p:cNvPr>
          <p:cNvGrpSpPr/>
          <p:nvPr/>
        </p:nvGrpSpPr>
        <p:grpSpPr>
          <a:xfrm>
            <a:off x="8889651" y="1091307"/>
            <a:ext cx="1977843" cy="1895052"/>
            <a:chOff x="1295400" y="1034857"/>
            <a:chExt cx="1954960" cy="1938803"/>
          </a:xfrm>
        </p:grpSpPr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80547665-D805-4DC2-9342-066FEDFBAC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AFC14C7-657E-4028-89BE-70B792E311D0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ЛО</a:t>
              </a:r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F8D97004-84B2-41A0-A086-27C36AA54E43}"/>
              </a:ext>
            </a:extLst>
          </p:cNvPr>
          <p:cNvGrpSpPr/>
          <p:nvPr/>
        </p:nvGrpSpPr>
        <p:grpSpPr>
          <a:xfrm>
            <a:off x="3222558" y="2920142"/>
            <a:ext cx="2016293" cy="1790846"/>
            <a:chOff x="1295400" y="1034857"/>
            <a:chExt cx="1954960" cy="1938803"/>
          </a:xfrm>
        </p:grpSpPr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3CCF1582-F3C7-406C-A699-B75078782C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8C51F6E-2752-4577-A78D-9F433A330B2F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ЛЭ</a:t>
              </a: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B06AEECC-70EF-4853-BB57-7AC735008C56}"/>
              </a:ext>
            </a:extLst>
          </p:cNvPr>
          <p:cNvGrpSpPr/>
          <p:nvPr/>
        </p:nvGrpSpPr>
        <p:grpSpPr>
          <a:xfrm>
            <a:off x="5135160" y="2920142"/>
            <a:ext cx="2016293" cy="1790846"/>
            <a:chOff x="1295400" y="1034857"/>
            <a:chExt cx="1954960" cy="1938803"/>
          </a:xfrm>
        </p:grpSpPr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65F94C8D-FD27-4F5B-8B8F-FD38EF8877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5CABC36-AE33-487A-AB61-B25B50A23E0C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ЛА</a:t>
              </a: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A26845D1-D454-4A75-B584-723BBAAACCF8}"/>
              </a:ext>
            </a:extLst>
          </p:cNvPr>
          <p:cNvGrpSpPr/>
          <p:nvPr/>
        </p:nvGrpSpPr>
        <p:grpSpPr>
          <a:xfrm>
            <a:off x="7050281" y="2907452"/>
            <a:ext cx="2016293" cy="1790846"/>
            <a:chOff x="1295400" y="1034857"/>
            <a:chExt cx="1954960" cy="1938803"/>
          </a:xfrm>
        </p:grpSpPr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C6610CB0-9D0A-4EFF-94F7-E874E7D1B8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873F027-06F6-429B-912A-8208707FD41E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ЛУ</a:t>
              </a: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0BD14467-FB32-4A91-AC2B-59BF48B43173}"/>
              </a:ext>
            </a:extLst>
          </p:cNvPr>
          <p:cNvGrpSpPr/>
          <p:nvPr/>
        </p:nvGrpSpPr>
        <p:grpSpPr>
          <a:xfrm>
            <a:off x="8931699" y="2907217"/>
            <a:ext cx="1935796" cy="1810879"/>
            <a:chOff x="1295400" y="1034857"/>
            <a:chExt cx="1954960" cy="1938803"/>
          </a:xfrm>
        </p:grpSpPr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868207C8-65E2-4E32-BD6A-BB0DB706A0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31B2588-E56B-4BAF-A54D-B3CE2CFF6B1B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ЛА</a:t>
              </a: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69CE0FBF-728F-4762-941D-FC32B803256C}"/>
              </a:ext>
            </a:extLst>
          </p:cNvPr>
          <p:cNvGrpSpPr/>
          <p:nvPr/>
        </p:nvGrpSpPr>
        <p:grpSpPr>
          <a:xfrm>
            <a:off x="3229832" y="4652884"/>
            <a:ext cx="2016293" cy="1790846"/>
            <a:chOff x="1295400" y="1034857"/>
            <a:chExt cx="1954960" cy="1938803"/>
          </a:xfrm>
        </p:grpSpPr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id="{2E13CDEE-8F3C-4693-AEFA-49EECBC867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E3CBF60-D687-4C18-96C4-D92C07462C35}"/>
                </a:ext>
              </a:extLst>
            </p:cNvPr>
            <p:cNvSpPr txBox="1"/>
            <p:nvPr/>
          </p:nvSpPr>
          <p:spPr>
            <a:xfrm>
              <a:off x="1410043" y="1404093"/>
              <a:ext cx="1791234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ЛЫ</a:t>
              </a: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58EB46F0-1DD2-4A84-BCF6-CD233A487F59}"/>
              </a:ext>
            </a:extLst>
          </p:cNvPr>
          <p:cNvGrpSpPr/>
          <p:nvPr/>
        </p:nvGrpSpPr>
        <p:grpSpPr>
          <a:xfrm>
            <a:off x="5149709" y="4660653"/>
            <a:ext cx="2016293" cy="1790846"/>
            <a:chOff x="1295400" y="1034857"/>
            <a:chExt cx="1954960" cy="1938803"/>
          </a:xfrm>
        </p:grpSpPr>
        <p:pic>
          <p:nvPicPr>
            <p:cNvPr id="60" name="Рисунок 59">
              <a:extLst>
                <a:ext uri="{FF2B5EF4-FFF2-40B4-BE49-F238E27FC236}">
                  <a16:creationId xmlns:a16="http://schemas.microsoft.com/office/drawing/2014/main" id="{73BBE018-86A6-4436-B5BD-25B025688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6630476-7C2B-4637-935E-BB7990ECD67E}"/>
                </a:ext>
              </a:extLst>
            </p:cNvPr>
            <p:cNvSpPr txBox="1"/>
            <p:nvPr/>
          </p:nvSpPr>
          <p:spPr>
            <a:xfrm>
              <a:off x="1410043" y="1404093"/>
              <a:ext cx="1791234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ЛУ</a:t>
              </a:r>
            </a:p>
          </p:txBody>
        </p: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72409A17-0922-47AB-A3E2-898C2992E230}"/>
              </a:ext>
            </a:extLst>
          </p:cNvPr>
          <p:cNvGrpSpPr/>
          <p:nvPr/>
        </p:nvGrpSpPr>
        <p:grpSpPr>
          <a:xfrm>
            <a:off x="7070644" y="4649654"/>
            <a:ext cx="2016293" cy="1790846"/>
            <a:chOff x="1295400" y="1034857"/>
            <a:chExt cx="1954960" cy="1938803"/>
          </a:xfrm>
        </p:grpSpPr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E9AD234D-CEDB-441D-A861-4DDAFEBD1D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2F11718-BEDC-49B6-963A-525CA6200C79}"/>
                </a:ext>
              </a:extLst>
            </p:cNvPr>
            <p:cNvSpPr txBox="1"/>
            <p:nvPr/>
          </p:nvSpPr>
          <p:spPr>
            <a:xfrm>
              <a:off x="1410043" y="1404093"/>
              <a:ext cx="1791234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ЛА</a:t>
              </a: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1B7C0000-0569-4F43-893B-5B4B6864E31E}"/>
              </a:ext>
            </a:extLst>
          </p:cNvPr>
          <p:cNvGrpSpPr/>
          <p:nvPr/>
        </p:nvGrpSpPr>
        <p:grpSpPr>
          <a:xfrm>
            <a:off x="8962923" y="4633575"/>
            <a:ext cx="1904571" cy="1817923"/>
            <a:chOff x="1295400" y="1034857"/>
            <a:chExt cx="1954960" cy="1938803"/>
          </a:xfrm>
        </p:grpSpPr>
        <p:pic>
          <p:nvPicPr>
            <p:cNvPr id="66" name="Рисунок 65">
              <a:extLst>
                <a:ext uri="{FF2B5EF4-FFF2-40B4-BE49-F238E27FC236}">
                  <a16:creationId xmlns:a16="http://schemas.microsoft.com/office/drawing/2014/main" id="{F1762DF1-1C14-4C57-8E03-ADD049A605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74A24F0-E6EB-44B4-89DE-C942257E65BB}"/>
                </a:ext>
              </a:extLst>
            </p:cNvPr>
            <p:cNvSpPr txBox="1"/>
            <p:nvPr/>
          </p:nvSpPr>
          <p:spPr>
            <a:xfrm>
              <a:off x="1410043" y="1404093"/>
              <a:ext cx="1791234" cy="1343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546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46ADF4-7844-4C1F-8582-7BB9AF2C4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599" y="-109656"/>
            <a:ext cx="1295401" cy="1295401"/>
          </a:xfrm>
          <a:prstGeom prst="rect">
            <a:avLst/>
          </a:prstGeom>
          <a:effectLst>
            <a:glow rad="127000">
              <a:schemeClr val="accent6">
                <a:lumMod val="5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1178B55-1025-4ABD-8D19-B4FE4BAF9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775442" y="5620611"/>
            <a:ext cx="1830158" cy="1464126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C2349D1-8BC3-4B46-8DD7-37B17774A566}"/>
              </a:ext>
            </a:extLst>
          </p:cNvPr>
          <p:cNvSpPr/>
          <p:nvPr/>
        </p:nvSpPr>
        <p:spPr>
          <a:xfrm>
            <a:off x="3822605" y="178755"/>
            <a:ext cx="4867633" cy="666893"/>
          </a:xfrm>
          <a:prstGeom prst="roundRect">
            <a:avLst/>
          </a:prstGeom>
          <a:solidFill>
            <a:schemeClr val="accent6">
              <a:lumMod val="50000"/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omic Sans MS" panose="030F0702030302020204" pitchFamily="66" charset="0"/>
              </a:rPr>
              <a:t>Произнеси слог </a:t>
            </a:r>
          </a:p>
          <a:p>
            <a:pPr algn="ctr"/>
            <a:r>
              <a:rPr lang="ru-RU" sz="1600" dirty="0">
                <a:latin typeface="Comic Sans MS" panose="030F0702030302020204" pitchFamily="66" charset="0"/>
              </a:rPr>
              <a:t>Нажми на него, чтобы открыть картинку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D457729-BB19-40D5-82B0-C5157D20893C}"/>
              </a:ext>
            </a:extLst>
          </p:cNvPr>
          <p:cNvGrpSpPr/>
          <p:nvPr/>
        </p:nvGrpSpPr>
        <p:grpSpPr>
          <a:xfrm>
            <a:off x="1324505" y="1100825"/>
            <a:ext cx="9633953" cy="5509667"/>
            <a:chOff x="1324505" y="1100825"/>
            <a:chExt cx="9633953" cy="5509667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0489289-7FF1-40A3-AA22-7FBEF7A9E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24505" y="1100825"/>
              <a:ext cx="9542989" cy="536793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4B71022E-4DE6-424E-94A4-A7966B275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5424" y="2825702"/>
              <a:ext cx="2572499" cy="3784790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42F5588-99C0-4531-A924-E93955287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2296" y="4360973"/>
              <a:ext cx="3436162" cy="1991701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5CB0CB9D-409A-47A1-B617-2D2081D79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9554" y="4461997"/>
              <a:ext cx="976560" cy="488280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B2D3D90-1B68-409D-9322-0DD9FDE3B965}"/>
              </a:ext>
            </a:extLst>
          </p:cNvPr>
          <p:cNvGrpSpPr/>
          <p:nvPr/>
        </p:nvGrpSpPr>
        <p:grpSpPr>
          <a:xfrm>
            <a:off x="1309956" y="1091308"/>
            <a:ext cx="2023692" cy="1927542"/>
            <a:chOff x="1295400" y="1034857"/>
            <a:chExt cx="1954960" cy="1938803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40C59D4A-0958-47DC-A740-E347CAB3EA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BEF51C3-9FDB-4D07-AF29-4D0547D02BAC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ЛИ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87D876EF-41B5-4B58-B95D-BAC70934431A}"/>
              </a:ext>
            </a:extLst>
          </p:cNvPr>
          <p:cNvGrpSpPr/>
          <p:nvPr/>
        </p:nvGrpSpPr>
        <p:grpSpPr>
          <a:xfrm>
            <a:off x="3192219" y="1095107"/>
            <a:ext cx="2037412" cy="1911713"/>
            <a:chOff x="1295400" y="1034857"/>
            <a:chExt cx="1954960" cy="1938803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32960871-F1F5-492B-9959-BBDB174147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250584-AC40-41C3-ADD1-8ABE7E997D3A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17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ЛЁ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FBEA2276-9170-429D-979B-2A8A30385E2B}"/>
              </a:ext>
            </a:extLst>
          </p:cNvPr>
          <p:cNvGrpSpPr/>
          <p:nvPr/>
        </p:nvGrpSpPr>
        <p:grpSpPr>
          <a:xfrm>
            <a:off x="5072592" y="1100027"/>
            <a:ext cx="2095929" cy="1899024"/>
            <a:chOff x="1295400" y="1034857"/>
            <a:chExt cx="1954960" cy="1938803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6AFE79C7-E0CE-42F2-BA50-76A82B458B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9D407DB-F8A4-4892-8931-254C42FA0061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25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ЛЕ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4787C12E-454A-4B66-B250-20B2A0C12879}"/>
              </a:ext>
            </a:extLst>
          </p:cNvPr>
          <p:cNvGrpSpPr/>
          <p:nvPr/>
        </p:nvGrpSpPr>
        <p:grpSpPr>
          <a:xfrm>
            <a:off x="1317355" y="2927251"/>
            <a:ext cx="2016293" cy="1790846"/>
            <a:chOff x="1295400" y="1034857"/>
            <a:chExt cx="1954960" cy="1938803"/>
          </a:xfrm>
        </p:grpSpPr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59166F66-2DD6-40E3-8776-1B85E03E5F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58DA461-0761-4C50-855D-57BBCF210D46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ЛЁ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75CFA283-48FD-442F-9EDA-35E4333080C9}"/>
              </a:ext>
            </a:extLst>
          </p:cNvPr>
          <p:cNvGrpSpPr/>
          <p:nvPr/>
        </p:nvGrpSpPr>
        <p:grpSpPr>
          <a:xfrm>
            <a:off x="1317230" y="4656769"/>
            <a:ext cx="2016293" cy="1790846"/>
            <a:chOff x="1295400" y="1034857"/>
            <a:chExt cx="1954960" cy="1938803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BDC69625-90AB-4279-84CB-1AC1B401C7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E152920-7213-4530-814B-D94E60411AA0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ЛЕ</a:t>
              </a: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475957C6-349C-4879-B103-CAB203D1CBB1}"/>
              </a:ext>
            </a:extLst>
          </p:cNvPr>
          <p:cNvGrpSpPr/>
          <p:nvPr/>
        </p:nvGrpSpPr>
        <p:grpSpPr>
          <a:xfrm>
            <a:off x="6984322" y="1087336"/>
            <a:ext cx="2051698" cy="1899023"/>
            <a:chOff x="1295400" y="1034857"/>
            <a:chExt cx="1954960" cy="1938803"/>
          </a:xfrm>
        </p:grpSpPr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8A078F58-A54E-403E-A243-F444CC8611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AA3F5B4-F145-4CD5-883D-FE79018BA7BB}"/>
                </a:ext>
              </a:extLst>
            </p:cNvPr>
            <p:cNvSpPr txBox="1"/>
            <p:nvPr/>
          </p:nvSpPr>
          <p:spPr>
            <a:xfrm>
              <a:off x="1341986" y="1451613"/>
              <a:ext cx="1840317" cy="1131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ЛЮ</a:t>
              </a: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41DACA29-644D-4E94-84E4-30065AF18C5C}"/>
              </a:ext>
            </a:extLst>
          </p:cNvPr>
          <p:cNvGrpSpPr/>
          <p:nvPr/>
        </p:nvGrpSpPr>
        <p:grpSpPr>
          <a:xfrm>
            <a:off x="8889651" y="1091307"/>
            <a:ext cx="1977843" cy="1895052"/>
            <a:chOff x="1295400" y="1034857"/>
            <a:chExt cx="1954960" cy="1938803"/>
          </a:xfrm>
        </p:grpSpPr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80547665-D805-4DC2-9342-066FEDFBAC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AFC14C7-657E-4028-89BE-70B792E311D0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28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ЛЯ</a:t>
              </a:r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F8D97004-84B2-41A0-A086-27C36AA54E43}"/>
              </a:ext>
            </a:extLst>
          </p:cNvPr>
          <p:cNvGrpSpPr/>
          <p:nvPr/>
        </p:nvGrpSpPr>
        <p:grpSpPr>
          <a:xfrm>
            <a:off x="3222558" y="2920142"/>
            <a:ext cx="2016293" cy="1790846"/>
            <a:chOff x="1295400" y="1034857"/>
            <a:chExt cx="1954960" cy="1938803"/>
          </a:xfrm>
        </p:grpSpPr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3CCF1582-F3C7-406C-A699-B75078782C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8C51F6E-2752-4577-A78D-9F433A330B2F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ЛЯ</a:t>
              </a: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B06AEECC-70EF-4853-BB57-7AC735008C56}"/>
              </a:ext>
            </a:extLst>
          </p:cNvPr>
          <p:cNvGrpSpPr/>
          <p:nvPr/>
        </p:nvGrpSpPr>
        <p:grpSpPr>
          <a:xfrm>
            <a:off x="5135160" y="2920142"/>
            <a:ext cx="2016293" cy="1790846"/>
            <a:chOff x="1295400" y="1034857"/>
            <a:chExt cx="1954960" cy="1938803"/>
          </a:xfrm>
        </p:grpSpPr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65F94C8D-FD27-4F5B-8B8F-FD38EF8877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5CABC36-AE33-487A-AB61-B25B50A23E0C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ЛЕ</a:t>
              </a: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A26845D1-D454-4A75-B584-723BBAAACCF8}"/>
              </a:ext>
            </a:extLst>
          </p:cNvPr>
          <p:cNvGrpSpPr/>
          <p:nvPr/>
        </p:nvGrpSpPr>
        <p:grpSpPr>
          <a:xfrm>
            <a:off x="7050281" y="2907452"/>
            <a:ext cx="2016293" cy="1790846"/>
            <a:chOff x="1295400" y="1034857"/>
            <a:chExt cx="1954960" cy="1938803"/>
          </a:xfrm>
        </p:grpSpPr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C6610CB0-9D0A-4EFF-94F7-E874E7D1B8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873F027-06F6-429B-912A-8208707FD41E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ЛИ</a:t>
              </a: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0BD14467-FB32-4A91-AC2B-59BF48B43173}"/>
              </a:ext>
            </a:extLst>
          </p:cNvPr>
          <p:cNvGrpSpPr/>
          <p:nvPr/>
        </p:nvGrpSpPr>
        <p:grpSpPr>
          <a:xfrm>
            <a:off x="8931699" y="2907217"/>
            <a:ext cx="1935796" cy="1810879"/>
            <a:chOff x="1295400" y="1034857"/>
            <a:chExt cx="1954960" cy="1938803"/>
          </a:xfrm>
        </p:grpSpPr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868207C8-65E2-4E32-BD6A-BB0DB706A0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31B2588-E56B-4BAF-A54D-B3CE2CFF6B1B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08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ЛЮ</a:t>
              </a: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69CE0FBF-728F-4762-941D-FC32B803256C}"/>
              </a:ext>
            </a:extLst>
          </p:cNvPr>
          <p:cNvGrpSpPr/>
          <p:nvPr/>
        </p:nvGrpSpPr>
        <p:grpSpPr>
          <a:xfrm>
            <a:off x="3229832" y="4652884"/>
            <a:ext cx="2016293" cy="1790846"/>
            <a:chOff x="1295400" y="1034857"/>
            <a:chExt cx="1954960" cy="1938803"/>
          </a:xfrm>
        </p:grpSpPr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id="{2E13CDEE-8F3C-4693-AEFA-49EECBC867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E3CBF60-D687-4C18-96C4-D92C07462C35}"/>
                </a:ext>
              </a:extLst>
            </p:cNvPr>
            <p:cNvSpPr txBox="1"/>
            <p:nvPr/>
          </p:nvSpPr>
          <p:spPr>
            <a:xfrm>
              <a:off x="1410043" y="1404093"/>
              <a:ext cx="1791234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ЛЯ</a:t>
              </a: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58EB46F0-1DD2-4A84-BCF6-CD233A487F59}"/>
              </a:ext>
            </a:extLst>
          </p:cNvPr>
          <p:cNvGrpSpPr/>
          <p:nvPr/>
        </p:nvGrpSpPr>
        <p:grpSpPr>
          <a:xfrm>
            <a:off x="5149709" y="4660653"/>
            <a:ext cx="2016293" cy="1790846"/>
            <a:chOff x="1295400" y="1034857"/>
            <a:chExt cx="1954960" cy="1938803"/>
          </a:xfrm>
        </p:grpSpPr>
        <p:pic>
          <p:nvPicPr>
            <p:cNvPr id="60" name="Рисунок 59">
              <a:extLst>
                <a:ext uri="{FF2B5EF4-FFF2-40B4-BE49-F238E27FC236}">
                  <a16:creationId xmlns:a16="http://schemas.microsoft.com/office/drawing/2014/main" id="{73BBE018-86A6-4436-B5BD-25B025688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6630476-7C2B-4637-935E-BB7990ECD67E}"/>
                </a:ext>
              </a:extLst>
            </p:cNvPr>
            <p:cNvSpPr txBox="1"/>
            <p:nvPr/>
          </p:nvSpPr>
          <p:spPr>
            <a:xfrm>
              <a:off x="1410043" y="1404093"/>
              <a:ext cx="1791234" cy="1299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ЛЁ</a:t>
              </a:r>
            </a:p>
          </p:txBody>
        </p: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72409A17-0922-47AB-A3E2-898C2992E230}"/>
              </a:ext>
            </a:extLst>
          </p:cNvPr>
          <p:cNvGrpSpPr/>
          <p:nvPr/>
        </p:nvGrpSpPr>
        <p:grpSpPr>
          <a:xfrm>
            <a:off x="7070644" y="4649654"/>
            <a:ext cx="2016293" cy="1790846"/>
            <a:chOff x="1295400" y="1034857"/>
            <a:chExt cx="1954960" cy="1938803"/>
          </a:xfrm>
        </p:grpSpPr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E9AD234D-CEDB-441D-A861-4DDAFEBD1D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2F11718-BEDC-49B6-963A-525CA6200C79}"/>
                </a:ext>
              </a:extLst>
            </p:cNvPr>
            <p:cNvSpPr txBox="1"/>
            <p:nvPr/>
          </p:nvSpPr>
          <p:spPr>
            <a:xfrm>
              <a:off x="1352881" y="1389904"/>
              <a:ext cx="1791234" cy="1199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ЛЮ</a:t>
              </a: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1B7C0000-0569-4F43-893B-5B4B6864E31E}"/>
              </a:ext>
            </a:extLst>
          </p:cNvPr>
          <p:cNvGrpSpPr/>
          <p:nvPr/>
        </p:nvGrpSpPr>
        <p:grpSpPr>
          <a:xfrm>
            <a:off x="8962923" y="4633575"/>
            <a:ext cx="1904571" cy="1817923"/>
            <a:chOff x="1295400" y="1034857"/>
            <a:chExt cx="1954960" cy="1938803"/>
          </a:xfrm>
        </p:grpSpPr>
        <p:pic>
          <p:nvPicPr>
            <p:cNvPr id="66" name="Рисунок 65">
              <a:extLst>
                <a:ext uri="{FF2B5EF4-FFF2-40B4-BE49-F238E27FC236}">
                  <a16:creationId xmlns:a16="http://schemas.microsoft.com/office/drawing/2014/main" id="{F1762DF1-1C14-4C57-8E03-ADD049A605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74A24F0-E6EB-44B4-89DE-C942257E65BB}"/>
                </a:ext>
              </a:extLst>
            </p:cNvPr>
            <p:cNvSpPr txBox="1"/>
            <p:nvPr/>
          </p:nvSpPr>
          <p:spPr>
            <a:xfrm>
              <a:off x="1410043" y="1404093"/>
              <a:ext cx="1791234" cy="1280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403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46ADF4-7844-4C1F-8582-7BB9AF2C4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599" y="-109656"/>
            <a:ext cx="1295401" cy="1295401"/>
          </a:xfrm>
          <a:prstGeom prst="rect">
            <a:avLst/>
          </a:prstGeom>
          <a:effectLst>
            <a:glow rad="127000">
              <a:schemeClr val="accent6">
                <a:lumMod val="5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1178B55-1025-4ABD-8D19-B4FE4BAF9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67950" y="5643980"/>
            <a:ext cx="1850784" cy="1480627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6EE6D91-3872-4E63-B8C6-E77F8F407E70}"/>
              </a:ext>
            </a:extLst>
          </p:cNvPr>
          <p:cNvSpPr/>
          <p:nvPr/>
        </p:nvSpPr>
        <p:spPr>
          <a:xfrm>
            <a:off x="3822605" y="178755"/>
            <a:ext cx="4867633" cy="666893"/>
          </a:xfrm>
          <a:prstGeom prst="roundRect">
            <a:avLst/>
          </a:prstGeom>
          <a:solidFill>
            <a:schemeClr val="accent6">
              <a:lumMod val="50000"/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omic Sans MS" panose="030F0702030302020204" pitchFamily="66" charset="0"/>
              </a:rPr>
              <a:t>Произнеси слог </a:t>
            </a:r>
          </a:p>
          <a:p>
            <a:pPr algn="ctr"/>
            <a:r>
              <a:rPr lang="ru-RU" sz="1600" dirty="0">
                <a:latin typeface="Comic Sans MS" panose="030F0702030302020204" pitchFamily="66" charset="0"/>
              </a:rPr>
              <a:t>Нажми на него, чтобы открыть картинку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8332A3E-71F8-46B5-96C3-DE665520ACC0}"/>
              </a:ext>
            </a:extLst>
          </p:cNvPr>
          <p:cNvGrpSpPr/>
          <p:nvPr/>
        </p:nvGrpSpPr>
        <p:grpSpPr>
          <a:xfrm>
            <a:off x="1543203" y="1081923"/>
            <a:ext cx="9493557" cy="5302369"/>
            <a:chOff x="1543203" y="1081923"/>
            <a:chExt cx="9493557" cy="5302369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FCC34EA3-69C0-43A7-97EE-F04930FE5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43203" y="1081923"/>
              <a:ext cx="9426435" cy="530236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13D105C9-FB8A-466E-975A-13FDC8CB3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5146" y="1348109"/>
              <a:ext cx="1680410" cy="1680410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FDD9DBBE-829D-49B9-A323-B3E740E52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1224" y="2413192"/>
              <a:ext cx="1069014" cy="158002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C9B84E8-C948-4A0D-AF84-27F8BA351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3518" y="4248757"/>
              <a:ext cx="2135535" cy="2135535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5910C730-74D1-4BC5-9D99-97C1E148D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3112" y="1812472"/>
              <a:ext cx="3356345" cy="335634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2630445C-96FD-410D-A990-411D02EAF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1224" y="4374146"/>
              <a:ext cx="3415536" cy="1900682"/>
            </a:xfrm>
            <a:prstGeom prst="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A07716D3-F2A6-437C-A9AF-0898A7E8B72E}"/>
              </a:ext>
            </a:extLst>
          </p:cNvPr>
          <p:cNvGrpSpPr/>
          <p:nvPr/>
        </p:nvGrpSpPr>
        <p:grpSpPr>
          <a:xfrm>
            <a:off x="1543203" y="1069324"/>
            <a:ext cx="1925681" cy="1830159"/>
            <a:chOff x="1295400" y="1034857"/>
            <a:chExt cx="1954960" cy="1938803"/>
          </a:xfrm>
        </p:grpSpPr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F4542E7B-EE5C-42F3-AC8A-F1E22EA648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5D387F-DDC5-412D-B076-DAA98BC264E4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71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АЛ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4AA0E282-6819-4DCB-B155-664FDB483D99}"/>
              </a:ext>
            </a:extLst>
          </p:cNvPr>
          <p:cNvGrpSpPr/>
          <p:nvPr/>
        </p:nvGrpSpPr>
        <p:grpSpPr>
          <a:xfrm>
            <a:off x="1543203" y="2850409"/>
            <a:ext cx="1925682" cy="1721216"/>
            <a:chOff x="1295400" y="1034857"/>
            <a:chExt cx="1954960" cy="1938803"/>
          </a:xfrm>
        </p:grpSpPr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AA1F5220-A8FF-4F94-A242-95B2E60DB1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9C422F2-B9A6-406B-A171-011EFC240716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352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ОЛ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868C4DC4-06CC-4B52-B27A-8A05235A7DCD}"/>
              </a:ext>
            </a:extLst>
          </p:cNvPr>
          <p:cNvGrpSpPr/>
          <p:nvPr/>
        </p:nvGrpSpPr>
        <p:grpSpPr>
          <a:xfrm>
            <a:off x="1543202" y="4501925"/>
            <a:ext cx="1999404" cy="1850785"/>
            <a:chOff x="1295400" y="1034857"/>
            <a:chExt cx="1954960" cy="1938803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5607C4BD-630E-4ED0-89D6-1BF77F0F6A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D48D0EA-7916-426E-8151-148FB8FB4900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57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ЭЛ</a:t>
              </a: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AFE11B37-B46B-4C4A-A14F-6A9495B78B64}"/>
              </a:ext>
            </a:extLst>
          </p:cNvPr>
          <p:cNvGrpSpPr/>
          <p:nvPr/>
        </p:nvGrpSpPr>
        <p:grpSpPr>
          <a:xfrm>
            <a:off x="3383094" y="1069324"/>
            <a:ext cx="1925681" cy="1830159"/>
            <a:chOff x="1295400" y="1034857"/>
            <a:chExt cx="1954960" cy="1938803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ECED49FF-26B1-4841-B9A5-E6A28A97D1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4C46657-B28C-4755-B8D8-758D46409A5D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71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УЛ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9DFE0F4A-5699-44B1-8BCA-220BE209BB04}"/>
              </a:ext>
            </a:extLst>
          </p:cNvPr>
          <p:cNvGrpSpPr/>
          <p:nvPr/>
        </p:nvGrpSpPr>
        <p:grpSpPr>
          <a:xfrm>
            <a:off x="5234286" y="1062497"/>
            <a:ext cx="1937125" cy="1830159"/>
            <a:chOff x="1295400" y="1034857"/>
            <a:chExt cx="1966578" cy="1938803"/>
          </a:xfrm>
        </p:grpSpPr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9532CB8C-9F9F-48B4-8B60-AE3C6A43CF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6E86720-2151-452B-8A04-645218B8E34F}"/>
                </a:ext>
              </a:extLst>
            </p:cNvPr>
            <p:cNvSpPr txBox="1"/>
            <p:nvPr/>
          </p:nvSpPr>
          <p:spPr>
            <a:xfrm>
              <a:off x="1341073" y="1396860"/>
              <a:ext cx="1920905" cy="1271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ЫЛ</a:t>
              </a: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865DFCDD-773B-4422-A3BE-118CD8A73F9D}"/>
              </a:ext>
            </a:extLst>
          </p:cNvPr>
          <p:cNvGrpSpPr/>
          <p:nvPr/>
        </p:nvGrpSpPr>
        <p:grpSpPr>
          <a:xfrm>
            <a:off x="7075212" y="1062497"/>
            <a:ext cx="1925681" cy="1830159"/>
            <a:chOff x="1295400" y="1034857"/>
            <a:chExt cx="1954960" cy="1938803"/>
          </a:xfrm>
        </p:grpSpPr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ED2E09A3-2AE5-4E4A-A7AF-63FE5EFAB7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8C8EC7E-A702-4E62-9095-A66DA244B27B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71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ЭЛ</a:t>
              </a: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2DBFAFB9-54E9-477E-968E-6FE4E3C18876}"/>
              </a:ext>
            </a:extLst>
          </p:cNvPr>
          <p:cNvGrpSpPr/>
          <p:nvPr/>
        </p:nvGrpSpPr>
        <p:grpSpPr>
          <a:xfrm>
            <a:off x="8913432" y="1084877"/>
            <a:ext cx="2083342" cy="1827205"/>
            <a:chOff x="1295400" y="1034857"/>
            <a:chExt cx="1954960" cy="1938803"/>
          </a:xfrm>
        </p:grpSpPr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86FC84B8-3782-4539-B063-84E805A435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DEAEB93-571B-4B9F-B5A3-BDB4456F5AB6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71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АЛ</a:t>
              </a:r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ACF51A44-561D-4927-9CE1-5623A3CFACC5}"/>
              </a:ext>
            </a:extLst>
          </p:cNvPr>
          <p:cNvGrpSpPr/>
          <p:nvPr/>
        </p:nvGrpSpPr>
        <p:grpSpPr>
          <a:xfrm>
            <a:off x="3378950" y="2842154"/>
            <a:ext cx="1925682" cy="1721216"/>
            <a:chOff x="1295400" y="1034857"/>
            <a:chExt cx="1954960" cy="1938803"/>
          </a:xfrm>
        </p:grpSpPr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2A95DF9B-1CDC-4DCC-87E6-5427E29EB4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A993A21-0EED-4080-8C59-C7E4A064CBFB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352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АЛ</a:t>
              </a: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76A13FA6-45C9-4F02-8EA6-BD8210AF30DE}"/>
              </a:ext>
            </a:extLst>
          </p:cNvPr>
          <p:cNvGrpSpPr/>
          <p:nvPr/>
        </p:nvGrpSpPr>
        <p:grpSpPr>
          <a:xfrm>
            <a:off x="5229153" y="2840399"/>
            <a:ext cx="1925682" cy="1721216"/>
            <a:chOff x="1295400" y="1034857"/>
            <a:chExt cx="1954960" cy="1938803"/>
          </a:xfrm>
        </p:grpSpPr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E6E00D01-AA8E-4482-80E1-D95C158D4A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11B9C07-9282-47C2-929D-7200431F0AB6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352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УЛ</a:t>
              </a:r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9CA1CB7E-FF7D-44AB-97D9-A348C03DFEB0}"/>
              </a:ext>
            </a:extLst>
          </p:cNvPr>
          <p:cNvGrpSpPr/>
          <p:nvPr/>
        </p:nvGrpSpPr>
        <p:grpSpPr>
          <a:xfrm>
            <a:off x="7073859" y="2835134"/>
            <a:ext cx="1925682" cy="1721216"/>
            <a:chOff x="1295400" y="1034857"/>
            <a:chExt cx="1954960" cy="1938803"/>
          </a:xfrm>
        </p:grpSpPr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7399754B-463D-49E5-B631-6362F01451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7749877-2FD1-456A-8B11-54AA246A75AD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352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ОЛ</a:t>
              </a: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8FB11AA3-68A8-4724-8C6A-FBA42E27B080}"/>
              </a:ext>
            </a:extLst>
          </p:cNvPr>
          <p:cNvGrpSpPr/>
          <p:nvPr/>
        </p:nvGrpSpPr>
        <p:grpSpPr>
          <a:xfrm>
            <a:off x="8914782" y="2845951"/>
            <a:ext cx="2088417" cy="1710399"/>
            <a:chOff x="1295400" y="1034857"/>
            <a:chExt cx="1986890" cy="1938803"/>
          </a:xfrm>
        </p:grpSpPr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45460F00-C7FD-4292-ACE6-AEFA3D2382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8F76A09-929A-4021-A26B-7B549648FA54}"/>
                </a:ext>
              </a:extLst>
            </p:cNvPr>
            <p:cNvSpPr txBox="1"/>
            <p:nvPr/>
          </p:nvSpPr>
          <p:spPr>
            <a:xfrm>
              <a:off x="1300228" y="1435355"/>
              <a:ext cx="1982062" cy="1360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ЫЛ</a:t>
              </a:r>
            </a:p>
          </p:txBody>
        </p:sp>
      </p:grp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C927A4E7-BA84-435C-A358-84CA9AB9A97F}"/>
              </a:ext>
            </a:extLst>
          </p:cNvPr>
          <p:cNvGrpSpPr/>
          <p:nvPr/>
        </p:nvGrpSpPr>
        <p:grpSpPr>
          <a:xfrm>
            <a:off x="3394166" y="4501925"/>
            <a:ext cx="2026540" cy="1850785"/>
            <a:chOff x="1268867" y="1034857"/>
            <a:chExt cx="1981493" cy="1938803"/>
          </a:xfrm>
        </p:grpSpPr>
        <p:pic>
          <p:nvPicPr>
            <p:cNvPr id="64" name="Рисунок 63">
              <a:extLst>
                <a:ext uri="{FF2B5EF4-FFF2-40B4-BE49-F238E27FC236}">
                  <a16:creationId xmlns:a16="http://schemas.microsoft.com/office/drawing/2014/main" id="{8C73D6F6-99AA-4189-86AD-8CCE55A84F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E96B618-4A54-4CD8-ACA2-997837C74846}"/>
                </a:ext>
              </a:extLst>
            </p:cNvPr>
            <p:cNvSpPr txBox="1"/>
            <p:nvPr/>
          </p:nvSpPr>
          <p:spPr>
            <a:xfrm>
              <a:off x="1268867" y="1433421"/>
              <a:ext cx="1905945" cy="1257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ЫЛ</a:t>
              </a:r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D2EDF79E-133E-4573-A88B-0DA9E702FC42}"/>
              </a:ext>
            </a:extLst>
          </p:cNvPr>
          <p:cNvGrpSpPr/>
          <p:nvPr/>
        </p:nvGrpSpPr>
        <p:grpSpPr>
          <a:xfrm>
            <a:off x="5212886" y="4500563"/>
            <a:ext cx="1999404" cy="1850785"/>
            <a:chOff x="1295400" y="1034857"/>
            <a:chExt cx="1954960" cy="1938803"/>
          </a:xfrm>
        </p:grpSpPr>
        <p:pic>
          <p:nvPicPr>
            <p:cNvPr id="67" name="Рисунок 66">
              <a:extLst>
                <a:ext uri="{FF2B5EF4-FFF2-40B4-BE49-F238E27FC236}">
                  <a16:creationId xmlns:a16="http://schemas.microsoft.com/office/drawing/2014/main" id="{8BFAB078-19D3-46B3-9CA9-2322A54928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55D7DF9-BD2B-4EFB-9C47-E55CB252E26F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57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АЛ</a:t>
              </a:r>
            </a:p>
          </p:txBody>
        </p:sp>
      </p:grp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B232597F-1AFE-4FB5-95BD-C24BC1F985B3}"/>
              </a:ext>
            </a:extLst>
          </p:cNvPr>
          <p:cNvGrpSpPr/>
          <p:nvPr/>
        </p:nvGrpSpPr>
        <p:grpSpPr>
          <a:xfrm>
            <a:off x="7084047" y="4490197"/>
            <a:ext cx="1999404" cy="1850785"/>
            <a:chOff x="1295400" y="1034857"/>
            <a:chExt cx="1954960" cy="1938803"/>
          </a:xfrm>
        </p:grpSpPr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55EE0DBD-9130-4EBC-A364-9144246052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311AFCD-4070-4239-9F3F-338F01FED7B6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57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УЛ</a:t>
              </a:r>
            </a:p>
          </p:txBody>
        </p:sp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A466C2CD-CFE0-4544-B8CC-5082EC3660A8}"/>
              </a:ext>
            </a:extLst>
          </p:cNvPr>
          <p:cNvGrpSpPr/>
          <p:nvPr/>
        </p:nvGrpSpPr>
        <p:grpSpPr>
          <a:xfrm>
            <a:off x="8980286" y="4500563"/>
            <a:ext cx="1999404" cy="1850785"/>
            <a:chOff x="1295400" y="1034857"/>
            <a:chExt cx="1954960" cy="1938803"/>
          </a:xfrm>
        </p:grpSpPr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3478EE4A-220D-4E00-ACE8-5D1CCB5644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C9CA3DD-E5F4-4FC5-8512-E86F5243E853}"/>
                </a:ext>
              </a:extLst>
            </p:cNvPr>
            <p:cNvSpPr txBox="1"/>
            <p:nvPr/>
          </p:nvSpPr>
          <p:spPr>
            <a:xfrm>
              <a:off x="1410043" y="1404093"/>
              <a:ext cx="1725673" cy="1257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ОЛ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939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46ADF4-7844-4C1F-8582-7BB9AF2C4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599" y="-109656"/>
            <a:ext cx="1295401" cy="1295401"/>
          </a:xfrm>
          <a:prstGeom prst="rect">
            <a:avLst/>
          </a:prstGeom>
          <a:effectLst>
            <a:glow rad="127000">
              <a:schemeClr val="accent6">
                <a:lumMod val="5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1178B55-1025-4ABD-8D19-B4FE4BAF9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808650" y="5770327"/>
            <a:ext cx="1710398" cy="1368318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B26A1B7-71B8-4F1D-B99D-FD231FC4729C}"/>
              </a:ext>
            </a:extLst>
          </p:cNvPr>
          <p:cNvSpPr/>
          <p:nvPr/>
        </p:nvSpPr>
        <p:spPr>
          <a:xfrm>
            <a:off x="3822605" y="178755"/>
            <a:ext cx="4867633" cy="666893"/>
          </a:xfrm>
          <a:prstGeom prst="roundRect">
            <a:avLst/>
          </a:prstGeom>
          <a:solidFill>
            <a:schemeClr val="accent6">
              <a:lumMod val="50000"/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omic Sans MS" panose="030F0702030302020204" pitchFamily="66" charset="0"/>
              </a:rPr>
              <a:t>Произнеси слог </a:t>
            </a:r>
          </a:p>
          <a:p>
            <a:pPr algn="ctr"/>
            <a:r>
              <a:rPr lang="ru-RU" sz="1600" dirty="0">
                <a:latin typeface="Comic Sans MS" panose="030F0702030302020204" pitchFamily="66" charset="0"/>
              </a:rPr>
              <a:t>Нажми на него, чтобы открыть картинку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6D819DF-803A-4587-82FC-3D39C7B8171F}"/>
              </a:ext>
            </a:extLst>
          </p:cNvPr>
          <p:cNvGrpSpPr/>
          <p:nvPr/>
        </p:nvGrpSpPr>
        <p:grpSpPr>
          <a:xfrm>
            <a:off x="1543204" y="1081923"/>
            <a:ext cx="9426433" cy="5473793"/>
            <a:chOff x="1543204" y="1081923"/>
            <a:chExt cx="9426433" cy="5473793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600E871C-5803-40E9-AACE-D944E93A5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43204" y="1081923"/>
              <a:ext cx="9426433" cy="530236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3F0232E-674B-4057-9C3C-5A2A2B58B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258" y="1958121"/>
              <a:ext cx="5265538" cy="459759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92AEA464-550E-44EF-B740-17104AD907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96" t="1858" r="23273" b="-1"/>
            <a:stretch/>
          </p:blipFill>
          <p:spPr>
            <a:xfrm>
              <a:off x="1543204" y="2037227"/>
              <a:ext cx="4025698" cy="4178419"/>
            </a:xfrm>
            <a:prstGeom prst="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3F56FC62-9FA0-4EB6-BF48-8C77E04FE771}"/>
              </a:ext>
            </a:extLst>
          </p:cNvPr>
          <p:cNvGrpSpPr/>
          <p:nvPr/>
        </p:nvGrpSpPr>
        <p:grpSpPr>
          <a:xfrm>
            <a:off x="1543203" y="1069324"/>
            <a:ext cx="1925681" cy="1830158"/>
            <a:chOff x="1295400" y="1034857"/>
            <a:chExt cx="1954960" cy="1938803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EA264EFE-91E1-4B9D-B10D-B11DDCEFC5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A7A48B6-C2AD-49B6-98EB-70D7E9A4CA5E}"/>
                </a:ext>
              </a:extLst>
            </p:cNvPr>
            <p:cNvSpPr txBox="1"/>
            <p:nvPr/>
          </p:nvSpPr>
          <p:spPr>
            <a:xfrm>
              <a:off x="1410043" y="1632725"/>
              <a:ext cx="1725673" cy="88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ДЛА</a:t>
              </a:r>
              <a:endPara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A0C1E90-9E0C-4BD3-B02C-3C03FDEDB48B}"/>
              </a:ext>
            </a:extLst>
          </p:cNvPr>
          <p:cNvGrpSpPr/>
          <p:nvPr/>
        </p:nvGrpSpPr>
        <p:grpSpPr>
          <a:xfrm>
            <a:off x="1543203" y="2850409"/>
            <a:ext cx="1925682" cy="1721216"/>
            <a:chOff x="1295400" y="1034857"/>
            <a:chExt cx="1954960" cy="1938803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7EE78042-C99A-45F8-ABDF-6B0033526C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A819102-B21D-4172-BC20-ACAFDC44A478}"/>
                </a:ext>
              </a:extLst>
            </p:cNvPr>
            <p:cNvSpPr txBox="1"/>
            <p:nvPr/>
          </p:nvSpPr>
          <p:spPr>
            <a:xfrm>
              <a:off x="1413173" y="1563379"/>
              <a:ext cx="1725673" cy="936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ФЛО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7CB08CB-ADDC-4513-B105-57F3492D3780}"/>
              </a:ext>
            </a:extLst>
          </p:cNvPr>
          <p:cNvGrpSpPr/>
          <p:nvPr/>
        </p:nvGrpSpPr>
        <p:grpSpPr>
          <a:xfrm>
            <a:off x="1543202" y="4501925"/>
            <a:ext cx="1999404" cy="1850785"/>
            <a:chOff x="1295400" y="1034857"/>
            <a:chExt cx="1954960" cy="1938803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4519FA0-A725-4988-AFEB-167C409D59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A1EA436-9BC9-4679-9075-E9C07C771517}"/>
                </a:ext>
              </a:extLst>
            </p:cNvPr>
            <p:cNvSpPr txBox="1"/>
            <p:nvPr/>
          </p:nvSpPr>
          <p:spPr>
            <a:xfrm>
              <a:off x="1342515" y="1673348"/>
              <a:ext cx="1725673" cy="870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ОБЛ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D2A405BC-110E-4026-BBCC-AA94DC0E39EE}"/>
              </a:ext>
            </a:extLst>
          </p:cNvPr>
          <p:cNvGrpSpPr/>
          <p:nvPr/>
        </p:nvGrpSpPr>
        <p:grpSpPr>
          <a:xfrm>
            <a:off x="3383094" y="1069324"/>
            <a:ext cx="1925681" cy="1830159"/>
            <a:chOff x="1295400" y="1034857"/>
            <a:chExt cx="1954960" cy="1938803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F65B9505-C181-4A0F-8018-EFBF17EBB9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A8630D3-B067-4A8A-8624-D913ED2FAA01}"/>
                </a:ext>
              </a:extLst>
            </p:cNvPr>
            <p:cNvSpPr txBox="1"/>
            <p:nvPr/>
          </p:nvSpPr>
          <p:spPr>
            <a:xfrm>
              <a:off x="1319304" y="1615143"/>
              <a:ext cx="1725673" cy="88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КЛЭ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ED76DDC-CFC5-471B-943A-1D929199F5ED}"/>
              </a:ext>
            </a:extLst>
          </p:cNvPr>
          <p:cNvGrpSpPr/>
          <p:nvPr/>
        </p:nvGrpSpPr>
        <p:grpSpPr>
          <a:xfrm>
            <a:off x="3378950" y="2842154"/>
            <a:ext cx="1925682" cy="1721216"/>
            <a:chOff x="1295400" y="1034857"/>
            <a:chExt cx="1954960" cy="1938803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0126CF36-A3F3-4CE3-8E21-A0F0F173C3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C6799A-A395-4A0C-869F-402F4653005B}"/>
                </a:ext>
              </a:extLst>
            </p:cNvPr>
            <p:cNvSpPr txBox="1"/>
            <p:nvPr/>
          </p:nvSpPr>
          <p:spPr>
            <a:xfrm>
              <a:off x="1427849" y="1545533"/>
              <a:ext cx="1725673" cy="936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ФЛЫ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D950DB0E-6FAC-4B00-AF31-57AFDC2A7EB2}"/>
              </a:ext>
            </a:extLst>
          </p:cNvPr>
          <p:cNvGrpSpPr/>
          <p:nvPr/>
        </p:nvGrpSpPr>
        <p:grpSpPr>
          <a:xfrm>
            <a:off x="3385652" y="4501925"/>
            <a:ext cx="2035054" cy="1850785"/>
            <a:chOff x="1260542" y="1034857"/>
            <a:chExt cx="1989818" cy="1938803"/>
          </a:xfrm>
        </p:grpSpPr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6D39F82B-585C-4EDB-AA84-8FF1DE8999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731BF8E-BFF9-47AB-84E8-50D1393BB0EB}"/>
                </a:ext>
              </a:extLst>
            </p:cNvPr>
            <p:cNvSpPr txBox="1"/>
            <p:nvPr/>
          </p:nvSpPr>
          <p:spPr>
            <a:xfrm>
              <a:off x="1260542" y="1642329"/>
              <a:ext cx="1905945" cy="870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ОТЛ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CD249922-A53D-4061-AD53-CAC74BDEF4E7}"/>
              </a:ext>
            </a:extLst>
          </p:cNvPr>
          <p:cNvGrpSpPr/>
          <p:nvPr/>
        </p:nvGrpSpPr>
        <p:grpSpPr>
          <a:xfrm>
            <a:off x="5210816" y="1062497"/>
            <a:ext cx="1949151" cy="1830159"/>
            <a:chOff x="1271573" y="1034857"/>
            <a:chExt cx="1978787" cy="1938803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695E04FD-181D-4D50-9C89-418C5CF86C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6087144-5E93-4633-8352-52B0E0107A5D}"/>
                </a:ext>
              </a:extLst>
            </p:cNvPr>
            <p:cNvSpPr txBox="1"/>
            <p:nvPr/>
          </p:nvSpPr>
          <p:spPr>
            <a:xfrm>
              <a:off x="1271573" y="1621807"/>
              <a:ext cx="1920905" cy="88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КЛО</a:t>
              </a: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28BE3199-FD26-4073-8E7A-5522C757995F}"/>
              </a:ext>
            </a:extLst>
          </p:cNvPr>
          <p:cNvGrpSpPr/>
          <p:nvPr/>
        </p:nvGrpSpPr>
        <p:grpSpPr>
          <a:xfrm>
            <a:off x="5229153" y="2840399"/>
            <a:ext cx="1925682" cy="1721216"/>
            <a:chOff x="1295400" y="1034857"/>
            <a:chExt cx="1954960" cy="1938803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75BD4CBF-982C-4163-B96C-490175F41E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06B2E0B-4A17-48E4-9CD2-4698962520CB}"/>
                </a:ext>
              </a:extLst>
            </p:cNvPr>
            <p:cNvSpPr txBox="1"/>
            <p:nvPr/>
          </p:nvSpPr>
          <p:spPr>
            <a:xfrm>
              <a:off x="1410043" y="1499388"/>
              <a:ext cx="1725673" cy="936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ФЛЭ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CB5E04C9-71CF-4939-BE13-11E628938D85}"/>
              </a:ext>
            </a:extLst>
          </p:cNvPr>
          <p:cNvGrpSpPr/>
          <p:nvPr/>
        </p:nvGrpSpPr>
        <p:grpSpPr>
          <a:xfrm>
            <a:off x="5212886" y="4500563"/>
            <a:ext cx="1999404" cy="1850785"/>
            <a:chOff x="1295400" y="1034857"/>
            <a:chExt cx="1954960" cy="1938803"/>
          </a:xfrm>
        </p:grpSpPr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9C9D75EC-8532-4FA6-A0EC-A5CDE1313A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F951B14-3E0D-4A10-9987-9E7FC99248CC}"/>
                </a:ext>
              </a:extLst>
            </p:cNvPr>
            <p:cNvSpPr txBox="1"/>
            <p:nvPr/>
          </p:nvSpPr>
          <p:spPr>
            <a:xfrm>
              <a:off x="1382157" y="1633270"/>
              <a:ext cx="1725673" cy="870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ИБЛ</a:t>
              </a: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01A65C80-3EF8-4653-B94B-E7813C0D72FC}"/>
              </a:ext>
            </a:extLst>
          </p:cNvPr>
          <p:cNvGrpSpPr/>
          <p:nvPr/>
        </p:nvGrpSpPr>
        <p:grpSpPr>
          <a:xfrm>
            <a:off x="7040501" y="1062497"/>
            <a:ext cx="1960392" cy="1830159"/>
            <a:chOff x="1260161" y="1034857"/>
            <a:chExt cx="1990199" cy="1938803"/>
          </a:xfrm>
        </p:grpSpPr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78E558B0-D329-40BC-85D2-3843D5C66C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A28A9EF-3402-46B2-9471-2EF4874655B3}"/>
                </a:ext>
              </a:extLst>
            </p:cNvPr>
            <p:cNvSpPr txBox="1"/>
            <p:nvPr/>
          </p:nvSpPr>
          <p:spPr>
            <a:xfrm>
              <a:off x="1260161" y="1644939"/>
              <a:ext cx="1892875" cy="88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ТЛЫ</a:t>
              </a: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E7165CE5-E8E5-4288-906E-F964E3BFA78A}"/>
              </a:ext>
            </a:extLst>
          </p:cNvPr>
          <p:cNvGrpSpPr/>
          <p:nvPr/>
        </p:nvGrpSpPr>
        <p:grpSpPr>
          <a:xfrm>
            <a:off x="7073859" y="2835134"/>
            <a:ext cx="1925682" cy="1721216"/>
            <a:chOff x="1295400" y="1034857"/>
            <a:chExt cx="1954960" cy="1938803"/>
          </a:xfrm>
        </p:grpSpPr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A5EB692D-9472-4D84-8A82-C64310BA39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CC3D276-4D0D-4D87-83A2-BC79C0FF64B6}"/>
                </a:ext>
              </a:extLst>
            </p:cNvPr>
            <p:cNvSpPr txBox="1"/>
            <p:nvPr/>
          </p:nvSpPr>
          <p:spPr>
            <a:xfrm>
              <a:off x="1372310" y="1471229"/>
              <a:ext cx="1725673" cy="936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ВЛУ</a:t>
              </a:r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88201A57-B31B-43E9-A2A9-D19520CF5F74}"/>
              </a:ext>
            </a:extLst>
          </p:cNvPr>
          <p:cNvGrpSpPr/>
          <p:nvPr/>
        </p:nvGrpSpPr>
        <p:grpSpPr>
          <a:xfrm>
            <a:off x="7084047" y="4490197"/>
            <a:ext cx="1999404" cy="1850785"/>
            <a:chOff x="1295400" y="1034857"/>
            <a:chExt cx="1954960" cy="1938803"/>
          </a:xfrm>
        </p:grpSpPr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B4607AF3-4590-4C3D-88C1-E204A1B627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E440DE9-B5EE-4F52-91A7-AD8639EBBE42}"/>
                </a:ext>
              </a:extLst>
            </p:cNvPr>
            <p:cNvSpPr txBox="1"/>
            <p:nvPr/>
          </p:nvSpPr>
          <p:spPr>
            <a:xfrm>
              <a:off x="1423816" y="1586765"/>
              <a:ext cx="1725673" cy="870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УМЛ</a:t>
              </a: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9DC66BF5-1DDD-4642-B5AF-33569D305671}"/>
              </a:ext>
            </a:extLst>
          </p:cNvPr>
          <p:cNvGrpSpPr/>
          <p:nvPr/>
        </p:nvGrpSpPr>
        <p:grpSpPr>
          <a:xfrm>
            <a:off x="8913432" y="1084877"/>
            <a:ext cx="2083342" cy="1827205"/>
            <a:chOff x="1295400" y="1034857"/>
            <a:chExt cx="1954960" cy="1938803"/>
          </a:xfrm>
        </p:grpSpPr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545098CA-86E7-4B75-8483-AD2DB7BF9C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052CDDB-357F-4B55-8BDA-F761D531B852}"/>
                </a:ext>
              </a:extLst>
            </p:cNvPr>
            <p:cNvSpPr txBox="1"/>
            <p:nvPr/>
          </p:nvSpPr>
          <p:spPr>
            <a:xfrm>
              <a:off x="1397944" y="1622178"/>
              <a:ext cx="1725673" cy="881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КЛУ</a:t>
              </a:r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DAF8E28E-6A16-46DB-8C3A-B4B26C412629}"/>
              </a:ext>
            </a:extLst>
          </p:cNvPr>
          <p:cNvGrpSpPr/>
          <p:nvPr/>
        </p:nvGrpSpPr>
        <p:grpSpPr>
          <a:xfrm>
            <a:off x="8886295" y="2845951"/>
            <a:ext cx="2083342" cy="1710399"/>
            <a:chOff x="1268298" y="1034857"/>
            <a:chExt cx="1982062" cy="1938803"/>
          </a:xfrm>
        </p:grpSpPr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313261F4-ACFB-4AC0-9079-AA23D6C918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453D71E-AE32-4246-A1A4-F58252461BCE}"/>
                </a:ext>
              </a:extLst>
            </p:cNvPr>
            <p:cNvSpPr txBox="1"/>
            <p:nvPr/>
          </p:nvSpPr>
          <p:spPr>
            <a:xfrm>
              <a:off x="1268298" y="1474713"/>
              <a:ext cx="1982062" cy="941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ВЛЭ</a:t>
              </a: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01C34EB5-50D7-4906-8482-BFDFE1AEB35F}"/>
              </a:ext>
            </a:extLst>
          </p:cNvPr>
          <p:cNvGrpSpPr/>
          <p:nvPr/>
        </p:nvGrpSpPr>
        <p:grpSpPr>
          <a:xfrm>
            <a:off x="8980286" y="4500563"/>
            <a:ext cx="1999404" cy="1850785"/>
            <a:chOff x="1295400" y="1034857"/>
            <a:chExt cx="1954960" cy="1938803"/>
          </a:xfrm>
        </p:grpSpPr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5A0F948B-E104-4861-83D3-4CF3389D76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C5F340B-E564-493B-B769-A6F5966546B8}"/>
                </a:ext>
              </a:extLst>
            </p:cNvPr>
            <p:cNvSpPr txBox="1"/>
            <p:nvPr/>
          </p:nvSpPr>
          <p:spPr>
            <a:xfrm>
              <a:off x="1402769" y="1588091"/>
              <a:ext cx="1725673" cy="870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АЗЛ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920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46ADF4-7844-4C1F-8582-7BB9AF2C4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599" y="-109656"/>
            <a:ext cx="1295401" cy="1295401"/>
          </a:xfrm>
          <a:prstGeom prst="rect">
            <a:avLst/>
          </a:prstGeom>
          <a:effectLst>
            <a:glow rad="127000">
              <a:schemeClr val="accent6">
                <a:lumMod val="50000"/>
              </a:schemeClr>
            </a:glo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1178B55-1025-4ABD-8D19-B4FE4BAF9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791703" y="5767734"/>
            <a:ext cx="1713280" cy="1370624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9415608-282A-46CF-B639-CB0E9D2F178D}"/>
              </a:ext>
            </a:extLst>
          </p:cNvPr>
          <p:cNvSpPr/>
          <p:nvPr/>
        </p:nvSpPr>
        <p:spPr>
          <a:xfrm>
            <a:off x="3822605" y="178755"/>
            <a:ext cx="4867633" cy="666893"/>
          </a:xfrm>
          <a:prstGeom prst="roundRect">
            <a:avLst/>
          </a:prstGeom>
          <a:solidFill>
            <a:schemeClr val="accent6">
              <a:lumMod val="50000"/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Comic Sans MS" panose="030F0702030302020204" pitchFamily="66" charset="0"/>
              </a:rPr>
              <a:t>Произнеси слог </a:t>
            </a:r>
          </a:p>
          <a:p>
            <a:pPr algn="ctr"/>
            <a:r>
              <a:rPr lang="ru-RU" sz="1600" dirty="0">
                <a:latin typeface="Comic Sans MS" panose="030F0702030302020204" pitchFamily="66" charset="0"/>
              </a:rPr>
              <a:t>Нажми на него, чтобы открыть картинку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6731DB-6EAD-4622-8867-69190E54E2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3204" y="1081923"/>
            <a:ext cx="9426433" cy="530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43DB57A-E3BC-4130-AEB7-A850BF8B9853}"/>
              </a:ext>
            </a:extLst>
          </p:cNvPr>
          <p:cNvGrpSpPr/>
          <p:nvPr/>
        </p:nvGrpSpPr>
        <p:grpSpPr>
          <a:xfrm>
            <a:off x="1543203" y="1069324"/>
            <a:ext cx="1925681" cy="1830158"/>
            <a:chOff x="1295400" y="1034857"/>
            <a:chExt cx="1954960" cy="1938803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F94046E5-D768-4C23-BA68-98C72C9339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97D673E-65AA-475D-A2ED-9B716520F187}"/>
                </a:ext>
              </a:extLst>
            </p:cNvPr>
            <p:cNvSpPr txBox="1"/>
            <p:nvPr/>
          </p:nvSpPr>
          <p:spPr>
            <a:xfrm>
              <a:off x="1410043" y="1632725"/>
              <a:ext cx="1725673" cy="88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ЛАК</a:t>
              </a:r>
              <a:endPara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9B12939-D9CE-4486-A4CE-BD42D35BC589}"/>
              </a:ext>
            </a:extLst>
          </p:cNvPr>
          <p:cNvGrpSpPr/>
          <p:nvPr/>
        </p:nvGrpSpPr>
        <p:grpSpPr>
          <a:xfrm>
            <a:off x="1543203" y="2850409"/>
            <a:ext cx="1925682" cy="1721216"/>
            <a:chOff x="1295400" y="1034857"/>
            <a:chExt cx="1954960" cy="1938803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6958BD34-BE30-4450-AF42-9C7B6AEE06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B8CA0F1-13ED-4248-B7C8-11E11830446B}"/>
                </a:ext>
              </a:extLst>
            </p:cNvPr>
            <p:cNvSpPr txBox="1"/>
            <p:nvPr/>
          </p:nvSpPr>
          <p:spPr>
            <a:xfrm>
              <a:off x="1413173" y="1563379"/>
              <a:ext cx="1725673" cy="936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ПОЛ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EDF64E8-7126-42D5-A213-DDDD489CE901}"/>
              </a:ext>
            </a:extLst>
          </p:cNvPr>
          <p:cNvGrpSpPr/>
          <p:nvPr/>
        </p:nvGrpSpPr>
        <p:grpSpPr>
          <a:xfrm>
            <a:off x="1516065" y="4501925"/>
            <a:ext cx="2026541" cy="1850785"/>
            <a:chOff x="1268866" y="1034857"/>
            <a:chExt cx="1981494" cy="1938803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20364838-4510-4C32-9113-EAE07CFE1E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010ECE-A1F3-451B-9343-A1DE7704EB44}"/>
                </a:ext>
              </a:extLst>
            </p:cNvPr>
            <p:cNvSpPr txBox="1"/>
            <p:nvPr/>
          </p:nvSpPr>
          <p:spPr>
            <a:xfrm>
              <a:off x="1268866" y="1664084"/>
              <a:ext cx="1835762" cy="806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СТОЛ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E06FC3F-E3E2-43EE-AE19-FBB6C92F2FFD}"/>
              </a:ext>
            </a:extLst>
          </p:cNvPr>
          <p:cNvGrpSpPr/>
          <p:nvPr/>
        </p:nvGrpSpPr>
        <p:grpSpPr>
          <a:xfrm>
            <a:off x="3383094" y="1069324"/>
            <a:ext cx="1925681" cy="1830159"/>
            <a:chOff x="1295400" y="1034857"/>
            <a:chExt cx="1954960" cy="1938803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72FE8310-D165-4D92-9AE3-8AADD3D369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999EADF-D211-4C07-9BEB-B64DC7B222B8}"/>
                </a:ext>
              </a:extLst>
            </p:cNvPr>
            <p:cNvSpPr txBox="1"/>
            <p:nvPr/>
          </p:nvSpPr>
          <p:spPr>
            <a:xfrm>
              <a:off x="1319304" y="1615143"/>
              <a:ext cx="1725673" cy="88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ЛУК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0C978F0-C0FF-4838-89C0-4701A5C87EC3}"/>
              </a:ext>
            </a:extLst>
          </p:cNvPr>
          <p:cNvGrpSpPr/>
          <p:nvPr/>
        </p:nvGrpSpPr>
        <p:grpSpPr>
          <a:xfrm>
            <a:off x="3378950" y="2842154"/>
            <a:ext cx="1925682" cy="1721216"/>
            <a:chOff x="1295400" y="1034857"/>
            <a:chExt cx="1954960" cy="1938803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75DD649-7484-4A04-8641-42F66F0E5F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90D204C-E512-4C2A-A71A-9905754BE052}"/>
                </a:ext>
              </a:extLst>
            </p:cNvPr>
            <p:cNvSpPr txBox="1"/>
            <p:nvPr/>
          </p:nvSpPr>
          <p:spPr>
            <a:xfrm>
              <a:off x="1427849" y="1545533"/>
              <a:ext cx="1725673" cy="936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КОЛ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C49B37F1-6885-4591-8E43-25E58FD4D8BF}"/>
              </a:ext>
            </a:extLst>
          </p:cNvPr>
          <p:cNvGrpSpPr/>
          <p:nvPr/>
        </p:nvGrpSpPr>
        <p:grpSpPr>
          <a:xfrm>
            <a:off x="3385652" y="4501925"/>
            <a:ext cx="2035054" cy="1850785"/>
            <a:chOff x="1260542" y="1034857"/>
            <a:chExt cx="1989818" cy="1938803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5238502E-457F-4E6C-9340-C99CAA0036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6B1ABD5-E144-47D2-ACB7-EAC43CB0FF2D}"/>
                </a:ext>
              </a:extLst>
            </p:cNvPr>
            <p:cNvSpPr txBox="1"/>
            <p:nvPr/>
          </p:nvSpPr>
          <p:spPr>
            <a:xfrm>
              <a:off x="1260542" y="1642329"/>
              <a:ext cx="1905945" cy="806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ОСЁЛ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1DA558F3-534C-4AEA-820E-E97CF37D6BCD}"/>
              </a:ext>
            </a:extLst>
          </p:cNvPr>
          <p:cNvGrpSpPr/>
          <p:nvPr/>
        </p:nvGrpSpPr>
        <p:grpSpPr>
          <a:xfrm>
            <a:off x="5141179" y="1062497"/>
            <a:ext cx="2083342" cy="1830159"/>
            <a:chOff x="1200877" y="1034857"/>
            <a:chExt cx="2115018" cy="1938803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3F0846D-C1BA-4CEE-81C5-AF8BAF7A06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322F6D0-B293-4B64-86CA-4BC6C3D80B5C}"/>
                </a:ext>
              </a:extLst>
            </p:cNvPr>
            <p:cNvSpPr txBox="1"/>
            <p:nvPr/>
          </p:nvSpPr>
          <p:spPr>
            <a:xfrm>
              <a:off x="1200877" y="1637176"/>
              <a:ext cx="2115018" cy="815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ЛУПА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6752068B-4E50-49D8-82DD-D3C343B28FC6}"/>
              </a:ext>
            </a:extLst>
          </p:cNvPr>
          <p:cNvGrpSpPr/>
          <p:nvPr/>
        </p:nvGrpSpPr>
        <p:grpSpPr>
          <a:xfrm>
            <a:off x="5229153" y="2840399"/>
            <a:ext cx="1925682" cy="1721216"/>
            <a:chOff x="1295400" y="1034857"/>
            <a:chExt cx="1954960" cy="1938803"/>
          </a:xfrm>
        </p:grpSpPr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776202B5-B574-466B-AB34-A0ADDE3736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4A58D7D-AD72-478B-8FC9-BED4295F8C98}"/>
                </a:ext>
              </a:extLst>
            </p:cNvPr>
            <p:cNvSpPr txBox="1"/>
            <p:nvPr/>
          </p:nvSpPr>
          <p:spPr>
            <a:xfrm>
              <a:off x="1410043" y="1499388"/>
              <a:ext cx="1725673" cy="936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МЕЛ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DE2F8241-9CBF-4179-A66B-A4A307C2F4FB}"/>
              </a:ext>
            </a:extLst>
          </p:cNvPr>
          <p:cNvGrpSpPr/>
          <p:nvPr/>
        </p:nvGrpSpPr>
        <p:grpSpPr>
          <a:xfrm>
            <a:off x="5212886" y="4500563"/>
            <a:ext cx="1999404" cy="1850785"/>
            <a:chOff x="1295400" y="1034857"/>
            <a:chExt cx="1954960" cy="1938803"/>
          </a:xfrm>
        </p:grpSpPr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4A56DA79-9D27-4AB6-9F11-46BC4B0427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0431FD-4EA3-4D74-A46F-7569BC3DED1B}"/>
                </a:ext>
              </a:extLst>
            </p:cNvPr>
            <p:cNvSpPr txBox="1"/>
            <p:nvPr/>
          </p:nvSpPr>
          <p:spPr>
            <a:xfrm>
              <a:off x="1343232" y="1654633"/>
              <a:ext cx="1725673" cy="806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УГОЛ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0B5DE813-C4B6-4559-B70B-E893D30E5EA4}"/>
              </a:ext>
            </a:extLst>
          </p:cNvPr>
          <p:cNvGrpSpPr/>
          <p:nvPr/>
        </p:nvGrpSpPr>
        <p:grpSpPr>
          <a:xfrm>
            <a:off x="7040501" y="1062497"/>
            <a:ext cx="1960392" cy="1830159"/>
            <a:chOff x="1260161" y="1034857"/>
            <a:chExt cx="1990199" cy="1938803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66A3D07A-4AAC-4CDC-AC39-232AA5F7AB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3A683EB-097A-41FA-8CBC-ADF0B67481DD}"/>
                </a:ext>
              </a:extLst>
            </p:cNvPr>
            <p:cNvSpPr txBox="1"/>
            <p:nvPr/>
          </p:nvSpPr>
          <p:spPr>
            <a:xfrm>
              <a:off x="1260161" y="1644939"/>
              <a:ext cx="1892875" cy="88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ЛУГ</a:t>
              </a: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16D25F56-DD8B-44A8-B02F-AB2DD4123F97}"/>
              </a:ext>
            </a:extLst>
          </p:cNvPr>
          <p:cNvGrpSpPr/>
          <p:nvPr/>
        </p:nvGrpSpPr>
        <p:grpSpPr>
          <a:xfrm>
            <a:off x="7073859" y="2835134"/>
            <a:ext cx="1925682" cy="1721216"/>
            <a:chOff x="1295400" y="1034857"/>
            <a:chExt cx="1954960" cy="1938803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BA128AD0-753B-4D6C-B7FC-BF7F512222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DE8EF27-7C5C-421C-B360-006418DF0737}"/>
                </a:ext>
              </a:extLst>
            </p:cNvPr>
            <p:cNvSpPr txBox="1"/>
            <p:nvPr/>
          </p:nvSpPr>
          <p:spPr>
            <a:xfrm>
              <a:off x="1372310" y="1471229"/>
              <a:ext cx="1725673" cy="936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ВОЛ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4C315778-F94E-45D3-918B-68AF3B93BEC0}"/>
              </a:ext>
            </a:extLst>
          </p:cNvPr>
          <p:cNvGrpSpPr/>
          <p:nvPr/>
        </p:nvGrpSpPr>
        <p:grpSpPr>
          <a:xfrm>
            <a:off x="7084047" y="4490197"/>
            <a:ext cx="1999404" cy="1850785"/>
            <a:chOff x="1295400" y="1034857"/>
            <a:chExt cx="1954960" cy="1938803"/>
          </a:xfrm>
        </p:grpSpPr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E9A98A9C-593C-4582-BF5A-41D543732F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DB9E87C-AED4-4F33-84D2-5D812CD41B27}"/>
                </a:ext>
              </a:extLst>
            </p:cNvPr>
            <p:cNvSpPr txBox="1"/>
            <p:nvPr/>
          </p:nvSpPr>
          <p:spPr>
            <a:xfrm>
              <a:off x="1427290" y="1704784"/>
              <a:ext cx="1725673" cy="677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ДЯТЕЛ</a:t>
              </a: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5DB077BA-E1CC-4C66-8EB8-F293F42EF2DF}"/>
              </a:ext>
            </a:extLst>
          </p:cNvPr>
          <p:cNvGrpSpPr/>
          <p:nvPr/>
        </p:nvGrpSpPr>
        <p:grpSpPr>
          <a:xfrm>
            <a:off x="8913432" y="1084877"/>
            <a:ext cx="2083342" cy="1827205"/>
            <a:chOff x="1295400" y="1034857"/>
            <a:chExt cx="1954960" cy="1938803"/>
          </a:xfrm>
        </p:grpSpPr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8088CD53-130F-4696-9B6C-DE02B5DA76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2389E47-4A90-4406-9E96-AAB18F2B2CBA}"/>
                </a:ext>
              </a:extLst>
            </p:cNvPr>
            <p:cNvSpPr txBox="1"/>
            <p:nvPr/>
          </p:nvSpPr>
          <p:spPr>
            <a:xfrm>
              <a:off x="1397944" y="1622178"/>
              <a:ext cx="1725673" cy="881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ЛОБ</a:t>
              </a: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66B5DFD3-BCE0-4725-B2B5-6FAC8CAE1670}"/>
              </a:ext>
            </a:extLst>
          </p:cNvPr>
          <p:cNvGrpSpPr/>
          <p:nvPr/>
        </p:nvGrpSpPr>
        <p:grpSpPr>
          <a:xfrm>
            <a:off x="8886295" y="2845951"/>
            <a:ext cx="2083342" cy="1710399"/>
            <a:chOff x="1268298" y="1034857"/>
            <a:chExt cx="1982062" cy="1938803"/>
          </a:xfrm>
        </p:grpSpPr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9694F9D6-BF9C-493D-ABBB-4115A7984A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FE8EC9A-1101-4F2E-99E3-BE49A3507E4F}"/>
                </a:ext>
              </a:extLst>
            </p:cNvPr>
            <p:cNvSpPr txBox="1"/>
            <p:nvPr/>
          </p:nvSpPr>
          <p:spPr>
            <a:xfrm>
              <a:off x="1268298" y="1474713"/>
              <a:ext cx="1982062" cy="941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СТУЛ</a:t>
              </a:r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DE961DC9-9B57-4CCC-9F3A-CF9218A58649}"/>
              </a:ext>
            </a:extLst>
          </p:cNvPr>
          <p:cNvGrpSpPr/>
          <p:nvPr/>
        </p:nvGrpSpPr>
        <p:grpSpPr>
          <a:xfrm>
            <a:off x="8980286" y="4500563"/>
            <a:ext cx="1999404" cy="1850786"/>
            <a:chOff x="1295400" y="1034857"/>
            <a:chExt cx="1954960" cy="1938803"/>
          </a:xfrm>
        </p:grpSpPr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8F56C0BB-0304-4EEF-BFC8-65390698A0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4" t="17243" r="17924" b="18778"/>
            <a:stretch/>
          </p:blipFill>
          <p:spPr>
            <a:xfrm>
              <a:off x="1295400" y="1034857"/>
              <a:ext cx="1954960" cy="193880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14B3B98-8F0F-4791-BDF7-1D2199566D04}"/>
                </a:ext>
              </a:extLst>
            </p:cNvPr>
            <p:cNvSpPr txBox="1"/>
            <p:nvPr/>
          </p:nvSpPr>
          <p:spPr>
            <a:xfrm>
              <a:off x="1402769" y="1740479"/>
              <a:ext cx="1725673" cy="612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КОТЁЛ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059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05EF9FF-1F3C-48EA-856E-D934F1538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599" y="-109656"/>
            <a:ext cx="1295401" cy="1295401"/>
          </a:xfrm>
          <a:prstGeom prst="rect">
            <a:avLst/>
          </a:prstGeom>
          <a:effectLst>
            <a:glow rad="127000">
              <a:schemeClr val="accent6">
                <a:lumMod val="50000"/>
              </a:schemeClr>
            </a:glo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8B89D7-08E4-4B50-A86A-8999C023F6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7" t="7712" r="28337"/>
          <a:stretch/>
        </p:blipFill>
        <p:spPr>
          <a:xfrm>
            <a:off x="5342976" y="165005"/>
            <a:ext cx="4804281" cy="70304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4E878F-B3E2-47A4-9949-00125871DD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598" y="2973447"/>
            <a:ext cx="3884553" cy="38845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A0ED9E-C7F0-4580-B1FA-66DDA9CE40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2" t="7667" r="26410" b="26845"/>
          <a:stretch/>
        </p:blipFill>
        <p:spPr>
          <a:xfrm>
            <a:off x="1368161" y="1185745"/>
            <a:ext cx="2447567" cy="31937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192CD8-BF9C-4060-AE64-CD39E005AE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2" t="7667" r="26410" b="26845"/>
          <a:stretch/>
        </p:blipFill>
        <p:spPr>
          <a:xfrm>
            <a:off x="2511543" y="2011914"/>
            <a:ext cx="2447567" cy="31937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B77D28-FC47-4F52-8538-79DF0785F29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2" t="7667" r="26410" b="26845"/>
          <a:stretch/>
        </p:blipFill>
        <p:spPr>
          <a:xfrm>
            <a:off x="3744522" y="1185745"/>
            <a:ext cx="2447567" cy="31937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4915266-98D9-4206-ADC2-965CCEFAD2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2" t="7667" r="26410" b="26845"/>
          <a:stretch/>
        </p:blipFill>
        <p:spPr>
          <a:xfrm>
            <a:off x="2117503" y="-144676"/>
            <a:ext cx="2447567" cy="31937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A610ECC-5509-4432-9D7D-1AC0CCF2B2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2" t="7667" r="26410" b="26845"/>
          <a:stretch/>
        </p:blipFill>
        <p:spPr>
          <a:xfrm>
            <a:off x="3481561" y="-557761"/>
            <a:ext cx="2447567" cy="319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8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124</Words>
  <Application>Microsoft Office PowerPoint</Application>
  <PresentationFormat>Широкоэкранный</PresentationFormat>
  <Paragraphs>94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12</cp:revision>
  <dcterms:created xsi:type="dcterms:W3CDTF">2025-10-15T13:10:08Z</dcterms:created>
  <dcterms:modified xsi:type="dcterms:W3CDTF">2025-10-15T14:51:33Z</dcterms:modified>
</cp:coreProperties>
</file>