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56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1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6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shade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3">
                  <a:shade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>
                  <a:shade val="9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3">
                  <a:tint val="9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3">
                  <a:tint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3">
                  <a:tint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Лист1!$A$2:$A$7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12</c:v>
                </c:pt>
                <c:pt idx="4">
                  <c:v>12</c:v>
                </c:pt>
                <c:pt idx="5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9D-4B3B-A2B4-69EF6EE878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52B9A2-C2F0-4E4C-B3F1-292D09AA6C23}" type="datetimeFigureOut">
              <a:rPr lang="ru-RU" smtClean="0"/>
              <a:t>20.05.2026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CB21A-A4F1-4F29-8567-A23D008058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0334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CB21A-A4F1-4F29-8567-A23D00805864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5618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D6E0F3-55FC-2553-684D-B3C34798AE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3612728-AE44-0F00-C275-8C68FAB5AA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966A3FA-6EA1-9ABA-9FA1-3449ABF1E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38C68-F139-4A6D-AADE-4003E729D2C2}" type="datetimeFigureOut">
              <a:rPr lang="ru-RU" smtClean="0"/>
              <a:t>20.05.2026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4F010B2-9DF8-A0A9-6057-AFA44A990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D666AA1-065C-F2F9-435A-FF34E72FA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18B34-7C60-4C43-9024-2E44E7C6B3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3911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9A0C5C-3F0D-B963-765E-AEF5C82B1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05D1B8B-70F6-BA4F-31B3-4A04C936DD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F864229-6B50-B17A-4022-87C277444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38C68-F139-4A6D-AADE-4003E729D2C2}" type="datetimeFigureOut">
              <a:rPr lang="ru-RU" smtClean="0"/>
              <a:t>20.05.2026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ECC5272-962A-2929-305F-8B1E73CBD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21F67-596E-CCC8-BEA6-7EB472E8C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18B34-7C60-4C43-9024-2E44E7C6B3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895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2D270B-42D2-CD04-A509-7E40C7889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281AE84-1855-510B-0D57-9032FF1DE2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C2388D8-B1E6-F1DB-56C0-EF29A6419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38C68-F139-4A6D-AADE-4003E729D2C2}" type="datetimeFigureOut">
              <a:rPr lang="ru-RU" smtClean="0"/>
              <a:t>20.05.2026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331B83E-0D35-95E2-BCA7-E512FD166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863E545-E304-01C6-11CD-CB96B4247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18B34-7C60-4C43-9024-2E44E7C6B3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8024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3A00F5-B684-DF4E-E9F5-EDA9AA27F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375041E-0927-8718-E3D8-0A722651F1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16A8194-C534-5BAC-FFA1-8FCAC891B9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79E6F9E-AA01-9F3F-FFEA-570386195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38C68-F139-4A6D-AADE-4003E729D2C2}" type="datetimeFigureOut">
              <a:rPr lang="ru-RU" smtClean="0"/>
              <a:t>20.05.2026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FF8635F-2683-4436-9D1C-66A0F95E4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0F8C3E7-A7C8-BBF4-11DC-CB54AE0E7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18B34-7C60-4C43-9024-2E44E7C6B3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6395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C13229-DC5F-026F-8110-94B93524F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879C6D8-3CE0-87B1-4EA3-A2C6D57BB3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23A21A1-E6BE-DAFD-977F-90C2DCB40C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A32959E-FC73-3B20-CED2-9BF9AAD669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47C055E-81A7-7C8A-ED02-21AC15DEE7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695DEF6-6357-941D-A558-9124DA3B8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38C68-F139-4A6D-AADE-4003E729D2C2}" type="datetimeFigureOut">
              <a:rPr lang="ru-RU" smtClean="0"/>
              <a:t>20.05.2026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FC54B5D-C088-A788-B5E9-FC5C92CA3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5E53E36-A279-4380-6DB6-11E5081B3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18B34-7C60-4C43-9024-2E44E7C6B3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5226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F087B-EAE9-BC56-F307-57581BA2F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EAB6564-BB92-BE80-AA39-7E9ED2C01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38C68-F139-4A6D-AADE-4003E729D2C2}" type="datetimeFigureOut">
              <a:rPr lang="ru-RU" smtClean="0"/>
              <a:t>20.05.2026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2144808-18BA-B1D6-CCE7-A3ABC565A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92CAD54-74A8-55DB-F6A1-10C5DD87D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18B34-7C60-4C43-9024-2E44E7C6B3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7984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89E82D0-DB9D-32AE-CC5D-7A3627090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38C68-F139-4A6D-AADE-4003E729D2C2}" type="datetimeFigureOut">
              <a:rPr lang="ru-RU" smtClean="0"/>
              <a:t>20.05.2026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ACA2580-CDED-DD37-F051-2BA9622CC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48785DD-6A87-DDCC-093B-C3F973132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18B34-7C60-4C43-9024-2E44E7C6B3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7291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BE8CEE-15F3-BEC4-F1B9-9901B2B55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7D36BCB-B4CE-2045-20C7-FB253F77F3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DC63D1-85FD-9025-51CD-2BA17C3D82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6D77C0-7198-1CF7-B0DA-E79B45361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38C68-F139-4A6D-AADE-4003E729D2C2}" type="datetimeFigureOut">
              <a:rPr lang="ru-RU" smtClean="0"/>
              <a:t>20.05.2026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B966245-E2F3-FB45-70D4-C2B9A9B12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4426FBF-4851-4E79-D0A1-1BC58DD16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18B34-7C60-4C43-9024-2E44E7C6B3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7258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343AB7-D7FB-26E3-D124-12EA71941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199D0FF-DFAD-D0F6-AE4D-96532CD08F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D0866A9-7718-6DE3-002A-AE045B78AE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B550E01-9C8A-135D-B187-BFDE25E0B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38C68-F139-4A6D-AADE-4003E729D2C2}" type="datetimeFigureOut">
              <a:rPr lang="ru-RU" smtClean="0"/>
              <a:t>20.05.2026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F0A4776-E32F-A6CB-5394-EFB0548F8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5FEADC-B5E0-2C3C-8E39-8CE78570A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18B34-7C60-4C43-9024-2E44E7C6B3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5891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2F14AF-CE24-066E-E125-54868A1EF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A98734E-75B1-DBAF-9999-7B2EDB474B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09446AD-D2EA-F7EF-0EBE-992FC00AD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38C68-F139-4A6D-AADE-4003E729D2C2}" type="datetimeFigureOut">
              <a:rPr lang="ru-RU" smtClean="0"/>
              <a:t>20.05.2026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8B90B5-5084-700B-8646-306A23076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9C0E7D-CCD0-7DCD-F77A-21D24767A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18B34-7C60-4C43-9024-2E44E7C6B3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5133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52ADD43-E893-E371-F3BA-FAE4DBAACE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2E9CF7C-CE14-5562-5DDA-10E8DE19D0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6BF16F-46CA-6471-3737-2748C7FB3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38C68-F139-4A6D-AADE-4003E729D2C2}" type="datetimeFigureOut">
              <a:rPr lang="ru-RU" smtClean="0"/>
              <a:t>20.05.2026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CCB6A31-81DE-2ED9-7E1C-6B463B032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BCFBCC-57C1-C961-B01A-D0CBD1093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18B34-7C60-4C43-9024-2E44E7C6B3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801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7787C9-2D82-6B6D-CA28-CC1556AD3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A330734-4289-13A5-6D5F-282575A90D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3A7871D-6E4F-BF93-ED05-79BD2C0300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8E38C68-F139-4A6D-AADE-4003E729D2C2}" type="datetimeFigureOut">
              <a:rPr lang="ru-RU" smtClean="0"/>
              <a:t>20.05.2026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6D83F4-9B0B-ADD6-11F8-4BA08FDD98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ADA109C-42C5-89DC-6AA8-68C88489A9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718B34-7C60-4C43-9024-2E44E7C6B3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4902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8.png"/><Relationship Id="rId18" Type="http://schemas.microsoft.com/office/2007/relationships/hdphoto" Target="../media/hdphoto7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12" Type="http://schemas.microsoft.com/office/2007/relationships/hdphoto" Target="../media/hdphoto4.wdp"/><Relationship Id="rId17" Type="http://schemas.openxmlformats.org/officeDocument/2006/relationships/image" Target="../media/image10.png"/><Relationship Id="rId2" Type="http://schemas.openxmlformats.org/officeDocument/2006/relationships/image" Target="../media/image1.jpg"/><Relationship Id="rId16" Type="http://schemas.microsoft.com/office/2007/relationships/hdphoto" Target="../media/hdphoto6.wdp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5" Type="http://schemas.openxmlformats.org/officeDocument/2006/relationships/image" Target="../media/image9.png"/><Relationship Id="rId10" Type="http://schemas.microsoft.com/office/2007/relationships/hdphoto" Target="../media/hdphoto3.wdp"/><Relationship Id="rId19" Type="http://schemas.openxmlformats.org/officeDocument/2006/relationships/image" Target="../media/image11.png"/><Relationship Id="rId4" Type="http://schemas.openxmlformats.org/officeDocument/2006/relationships/chart" Target="../charts/chart1.xml"/><Relationship Id="rId9" Type="http://schemas.openxmlformats.org/officeDocument/2006/relationships/image" Target="../media/image6.png"/><Relationship Id="rId14" Type="http://schemas.microsoft.com/office/2007/relationships/hdphoto" Target="../media/hdphoto5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.png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microsoft.com/office/2007/relationships/hdphoto" Target="../media/hdphoto8.wdp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.png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microsoft.com/office/2007/relationships/hdphoto" Target="../media/hdphoto8.wdp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.png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microsoft.com/office/2007/relationships/hdphoto" Target="../media/hdphoto8.wdp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.png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microsoft.com/office/2007/relationships/hdphoto" Target="../media/hdphoto8.wdp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3.png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microsoft.com/office/2007/relationships/hdphoto" Target="../media/hdphoto8.wdp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4BB1572-A0CD-1AF5-615B-1A96F4987E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4229" y="0"/>
            <a:ext cx="1027771" cy="1027771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</p:spTree>
    <p:extLst>
      <p:ext uri="{BB962C8B-B14F-4D97-AF65-F5344CB8AC3E}">
        <p14:creationId xmlns:p14="http://schemas.microsoft.com/office/powerpoint/2010/main" val="1571292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4BB1572-A0CD-1AF5-615B-1A96F4987E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4229" y="0"/>
            <a:ext cx="1027771" cy="1027771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sp>
        <p:nvSpPr>
          <p:cNvPr id="8" name="Стрелка: вправо 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8889025-5E3B-843A-ABD8-8AA8C776246D}"/>
              </a:ext>
            </a:extLst>
          </p:cNvPr>
          <p:cNvSpPr/>
          <p:nvPr/>
        </p:nvSpPr>
        <p:spPr>
          <a:xfrm>
            <a:off x="11678114" y="6477582"/>
            <a:ext cx="465344" cy="328067"/>
          </a:xfrm>
          <a:prstGeom prst="rightArrow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50892035-EF86-3850-E55C-4FED4AAD7E91}"/>
              </a:ext>
            </a:extLst>
          </p:cNvPr>
          <p:cNvGrpSpPr/>
          <p:nvPr/>
        </p:nvGrpSpPr>
        <p:grpSpPr>
          <a:xfrm>
            <a:off x="-578577" y="562746"/>
            <a:ext cx="8128000" cy="5418667"/>
            <a:chOff x="-578577" y="562746"/>
            <a:chExt cx="8128000" cy="5418667"/>
          </a:xfrm>
        </p:grpSpPr>
        <p:graphicFrame>
          <p:nvGraphicFramePr>
            <p:cNvPr id="10" name="Диаграмма 9">
              <a:extLst>
                <a:ext uri="{FF2B5EF4-FFF2-40B4-BE49-F238E27FC236}">
                  <a16:creationId xmlns:a16="http://schemas.microsoft.com/office/drawing/2014/main" id="{08AEE42E-93EB-C714-1B02-8CA10127811B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005058328"/>
                </p:ext>
              </p:extLst>
            </p:nvPr>
          </p:nvGraphicFramePr>
          <p:xfrm>
            <a:off x="-578577" y="562746"/>
            <a:ext cx="8128000" cy="541866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pic>
          <p:nvPicPr>
            <p:cNvPr id="14" name="Рисунок 13" descr="Изображение выглядит как игрушк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CCAE534A-C9FC-7DCC-617C-1307F811440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171" b="89952" l="9968" r="89952">
                          <a14:foregroundMark x1="49522" y1="9171" x2="50718" y2="9330"/>
                          <a14:backgroundMark x1="21132" y1="78309" x2="49681" y2="88118"/>
                          <a14:backgroundMark x1="49681" y1="88118" x2="57257" y2="88756"/>
                          <a14:backgroundMark x1="57257" y1="88756" x2="66906" y2="88278"/>
                          <a14:backgroundMark x1="66906" y1="88278" x2="81419" y2="8205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24" t="4173" r="5251" b="8207"/>
            <a:stretch/>
          </p:blipFill>
          <p:spPr>
            <a:xfrm>
              <a:off x="2024245" y="1027771"/>
              <a:ext cx="1583463" cy="1590631"/>
            </a:xfrm>
            <a:prstGeom prst="rect">
              <a:avLst/>
            </a:prstGeom>
          </p:spPr>
        </p:pic>
        <p:pic>
          <p:nvPicPr>
            <p:cNvPr id="16" name="Рисунок 15" descr="Изображение выглядит как музыка, барабан, в помещении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8C847EA7-605C-30ED-D079-95E0FC004C8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4874" y="3783242"/>
              <a:ext cx="1992834" cy="1992834"/>
            </a:xfrm>
            <a:prstGeom prst="rect">
              <a:avLst/>
            </a:prstGeom>
          </p:spPr>
        </p:pic>
        <p:pic>
          <p:nvPicPr>
            <p:cNvPr id="18" name="Рисунок 17" descr="Изображение выглядит как игрушка, красный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46070988-D4CD-9CF6-806B-D5ABABF8839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11665" y="3924169"/>
              <a:ext cx="1665612" cy="1665612"/>
            </a:xfrm>
            <a:prstGeom prst="rect">
              <a:avLst/>
            </a:prstGeom>
          </p:spPr>
        </p:pic>
        <p:pic>
          <p:nvPicPr>
            <p:cNvPr id="20" name="Рисунок 19" descr="Изображение выглядит как игрушка, мультфильм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58940997-904A-12E2-B8EF-70443A72269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9888" b="89872" l="9490" r="92504">
                          <a14:foregroundMark x1="29027" y1="32855" x2="26555" y2="40590"/>
                          <a14:foregroundMark x1="47209" y1="34689" x2="47129" y2="43062"/>
                          <a14:foregroundMark x1="47049" y1="47608" x2="45295" y2="54466"/>
                          <a14:foregroundMark x1="24242" y1="47129" x2="20335" y2="49442"/>
                          <a14:foregroundMark x1="9729" y1="27592" x2="9490" y2="33014"/>
                          <a14:foregroundMark x1="92504" y1="65789" x2="87081" y2="6052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0549" y="2344672"/>
              <a:ext cx="1479131" cy="1479131"/>
            </a:xfrm>
            <a:prstGeom prst="rect">
              <a:avLst/>
            </a:prstGeom>
          </p:spPr>
        </p:pic>
        <p:pic>
          <p:nvPicPr>
            <p:cNvPr id="12" name="Рисунок 11" descr="Изображение выглядит как Деревянный блок, деревянный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A8E50410-777F-3A39-E034-453DC69F8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9809" b="89793" l="8453" r="91866">
                          <a14:foregroundMark x1="9490" y1="36443" x2="9569" y2="37241"/>
                          <a14:foregroundMark x1="8453" y1="51675" x2="8772" y2="54944"/>
                          <a14:foregroundMark x1="91148" y1="46491" x2="91866" y2="50877"/>
                          <a14:backgroundMark x1="30941" y1="65470" x2="34211" y2="67544"/>
                          <a14:backgroundMark x1="60048" y1="70255" x2="64035" y2="73764"/>
                          <a14:backgroundMark x1="28389" y1="65470" x2="25518" y2="6706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91" t="17356" r="5861" b="14912"/>
            <a:stretch/>
          </p:blipFill>
          <p:spPr>
            <a:xfrm>
              <a:off x="4545105" y="3207471"/>
              <a:ext cx="1184942" cy="907420"/>
            </a:xfrm>
            <a:prstGeom prst="rect">
              <a:avLst/>
            </a:prstGeom>
          </p:spPr>
        </p:pic>
        <p:pic>
          <p:nvPicPr>
            <p:cNvPr id="22" name="Рисунок 21" descr="Изображение выглядит как Уличная игровая площадка, детская площадка, качели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AFB970F3-E014-CC73-C19E-44458DFD830D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9888" b="89872" l="8453" r="91627">
                          <a14:foregroundMark x1="8453" y1="71770" x2="9250" y2="68900"/>
                          <a14:foregroundMark x1="91627" y1="73206" x2="89793" y2="6586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4859" y="2391678"/>
              <a:ext cx="1674125" cy="1674125"/>
            </a:xfrm>
            <a:prstGeom prst="rect">
              <a:avLst/>
            </a:prstGeom>
          </p:spPr>
        </p:pic>
        <p:pic>
          <p:nvPicPr>
            <p:cNvPr id="24" name="Рисунок 23" descr="Изображение выглядит как мультфильм, игрушк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6836FA2D-A7B4-A8F2-0472-EC6E90A8E67B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ackgroundRemoval t="8293" b="90989" l="9888" r="89872">
                          <a14:foregroundMark x1="36603" y1="29027" x2="30463" y2="32695"/>
                          <a14:foregroundMark x1="30463" y1="32695" x2="31021" y2="34530"/>
                          <a14:foregroundMark x1="53030" y1="10367" x2="62600" y2="8373"/>
                          <a14:foregroundMark x1="75439" y1="68421" x2="74561" y2="65311"/>
                          <a14:foregroundMark x1="50399" y1="90989" x2="55423" y2="9098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8178" y="858387"/>
              <a:ext cx="1929398" cy="1929398"/>
            </a:xfrm>
            <a:prstGeom prst="rect">
              <a:avLst/>
            </a:prstGeom>
          </p:spPr>
        </p:pic>
      </p:grpSp>
      <p:sp>
        <p:nvSpPr>
          <p:cNvPr id="26" name="Стрелка: вправо с вырезом 25">
            <a:extLst>
              <a:ext uri="{FF2B5EF4-FFF2-40B4-BE49-F238E27FC236}">
                <a16:creationId xmlns:a16="http://schemas.microsoft.com/office/drawing/2014/main" id="{F5382264-EA2A-2C53-1754-26AF294F123F}"/>
              </a:ext>
            </a:extLst>
          </p:cNvPr>
          <p:cNvSpPr/>
          <p:nvPr/>
        </p:nvSpPr>
        <p:spPr>
          <a:xfrm flipH="1">
            <a:off x="6903371" y="3182950"/>
            <a:ext cx="1060983" cy="795737"/>
          </a:xfrm>
          <a:prstGeom prst="notchedRightArrow">
            <a:avLst/>
          </a:prstGeom>
          <a:solidFill>
            <a:srgbClr val="FFFF00"/>
          </a:solidFill>
          <a:ln>
            <a:noFill/>
          </a:ln>
          <a:effectLst>
            <a:glow rad="101600">
              <a:srgbClr val="FFFF00">
                <a:alpha val="60000"/>
              </a:srgb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блачко с текстом: овальное 26">
            <a:extLst>
              <a:ext uri="{FF2B5EF4-FFF2-40B4-BE49-F238E27FC236}">
                <a16:creationId xmlns:a16="http://schemas.microsoft.com/office/drawing/2014/main" id="{DE7C1165-43C0-B941-BA70-133EA4A44A23}"/>
              </a:ext>
            </a:extLst>
          </p:cNvPr>
          <p:cNvSpPr/>
          <p:nvPr/>
        </p:nvSpPr>
        <p:spPr>
          <a:xfrm flipH="1">
            <a:off x="6858252" y="111683"/>
            <a:ext cx="2665735" cy="1929398"/>
          </a:xfrm>
          <a:prstGeom prst="wedgeEllipseCallout">
            <a:avLst/>
          </a:prstGeom>
          <a:solidFill>
            <a:schemeClr val="bg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Привет! Я Рик, давай вместе выполним задание. </a:t>
            </a:r>
          </a:p>
        </p:txBody>
      </p:sp>
      <p:pic>
        <p:nvPicPr>
          <p:cNvPr id="7" name="Рисунок 6" descr="Изображение выглядит как одежда, мультфильм, игрушка, челове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12B9DD1-FFCF-A578-B9D5-EA071E33058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12" t="1221" r="23367"/>
          <a:stretch/>
        </p:blipFill>
        <p:spPr>
          <a:xfrm>
            <a:off x="8306382" y="1243773"/>
            <a:ext cx="3090131" cy="5233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4877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: вправо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831C9AB-6BB4-F932-02D2-22BBF5CEECE3}"/>
              </a:ext>
            </a:extLst>
          </p:cNvPr>
          <p:cNvSpPr/>
          <p:nvPr/>
        </p:nvSpPr>
        <p:spPr>
          <a:xfrm>
            <a:off x="11678114" y="6477582"/>
            <a:ext cx="465344" cy="328067"/>
          </a:xfrm>
          <a:prstGeom prst="rightArrow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31163CE-F220-4D7F-A598-79136B2037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4229" y="0"/>
            <a:ext cx="1027771" cy="1027771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C13E174-FD00-71CC-7412-25F9F3716A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85" r="78604" b="22392"/>
          <a:stretch/>
        </p:blipFill>
        <p:spPr>
          <a:xfrm>
            <a:off x="8220493" y="4013589"/>
            <a:ext cx="2608569" cy="32248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B7B284F-7C52-F19E-F146-E85118E608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69" t="29007" r="59466" b="23155"/>
          <a:stretch/>
        </p:blipFill>
        <p:spPr>
          <a:xfrm>
            <a:off x="6589264" y="2198749"/>
            <a:ext cx="2324392" cy="328067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B7DC664-A40A-48FD-468E-089151C164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05" t="33232" r="39599" b="16996"/>
          <a:stretch/>
        </p:blipFill>
        <p:spPr>
          <a:xfrm>
            <a:off x="4443830" y="642174"/>
            <a:ext cx="2657312" cy="362968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697B9CE-F1F3-3E5A-8302-537ECFB6AA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67" t="33245" r="21680" b="23702"/>
          <a:stretch/>
        </p:blipFill>
        <p:spPr>
          <a:xfrm>
            <a:off x="2270776" y="2537286"/>
            <a:ext cx="2505875" cy="295260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3CB75B5-57A0-BF88-9C59-15181CD1E7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04" t="28092" r="2730" b="21324"/>
          <a:stretch/>
        </p:blipFill>
        <p:spPr>
          <a:xfrm>
            <a:off x="397567" y="3915867"/>
            <a:ext cx="2324392" cy="3469136"/>
          </a:xfrm>
          <a:prstGeom prst="rect">
            <a:avLst/>
          </a:prstGeom>
        </p:spPr>
      </p:pic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0624E0CB-0B22-C6B9-C3F5-2616D30818FE}"/>
              </a:ext>
            </a:extLst>
          </p:cNvPr>
          <p:cNvSpPr/>
          <p:nvPr/>
        </p:nvSpPr>
        <p:spPr>
          <a:xfrm>
            <a:off x="231107" y="153562"/>
            <a:ext cx="2657312" cy="558413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Произнеси слог. Нажми на куб.</a:t>
            </a:r>
          </a:p>
        </p:txBody>
      </p:sp>
    </p:spTree>
    <p:extLst>
      <p:ext uri="{BB962C8B-B14F-4D97-AF65-F5344CB8AC3E}">
        <p14:creationId xmlns:p14="http://schemas.microsoft.com/office/powerpoint/2010/main" val="4090593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: вправо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831C9AB-6BB4-F932-02D2-22BBF5CEECE3}"/>
              </a:ext>
            </a:extLst>
          </p:cNvPr>
          <p:cNvSpPr/>
          <p:nvPr/>
        </p:nvSpPr>
        <p:spPr>
          <a:xfrm>
            <a:off x="11678114" y="6477582"/>
            <a:ext cx="465344" cy="328067"/>
          </a:xfrm>
          <a:prstGeom prst="rightArrow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31163CE-F220-4D7F-A598-79136B2037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4229" y="0"/>
            <a:ext cx="1027771" cy="1027771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BE8A806-2A36-3016-9B28-CCEF67D98B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7" t="29313" r="78702" b="24580"/>
          <a:stretch/>
        </p:blipFill>
        <p:spPr>
          <a:xfrm>
            <a:off x="181484" y="3985667"/>
            <a:ext cx="2387212" cy="316200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A732B2-FAE5-8E68-0C9D-64B93FD3EB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8" t="26769" r="59351" b="25801"/>
          <a:stretch/>
        </p:blipFill>
        <p:spPr>
          <a:xfrm>
            <a:off x="2359291" y="2701319"/>
            <a:ext cx="2387212" cy="325275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6BC37D9-46F4-2163-020A-6F9A0F859A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76" t="26769" r="41260" b="24071"/>
          <a:stretch/>
        </p:blipFill>
        <p:spPr>
          <a:xfrm>
            <a:off x="4439376" y="1507713"/>
            <a:ext cx="2275531" cy="337141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06DB899-A2D3-4FD8-F4F7-DFC5214030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54" t="23817" r="21966" b="27837"/>
          <a:stretch/>
        </p:blipFill>
        <p:spPr>
          <a:xfrm>
            <a:off x="6407780" y="223365"/>
            <a:ext cx="2387212" cy="331557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B264095-6AB8-47EF-DE33-33305C5EB8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91" t="29618" r="2213" b="22952"/>
          <a:stretch/>
        </p:blipFill>
        <p:spPr>
          <a:xfrm>
            <a:off x="8607691" y="-195445"/>
            <a:ext cx="2450035" cy="3252751"/>
          </a:xfrm>
          <a:prstGeom prst="rect">
            <a:avLst/>
          </a:prstGeom>
        </p:spPr>
      </p:pic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6A5A923C-478F-602E-668C-A0CF9D03E73B}"/>
              </a:ext>
            </a:extLst>
          </p:cNvPr>
          <p:cNvSpPr/>
          <p:nvPr/>
        </p:nvSpPr>
        <p:spPr>
          <a:xfrm>
            <a:off x="231107" y="153562"/>
            <a:ext cx="2657312" cy="558413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Произнеси слог. Нажми на куб.</a:t>
            </a:r>
          </a:p>
        </p:txBody>
      </p:sp>
    </p:spTree>
    <p:extLst>
      <p:ext uri="{BB962C8B-B14F-4D97-AF65-F5344CB8AC3E}">
        <p14:creationId xmlns:p14="http://schemas.microsoft.com/office/powerpoint/2010/main" val="2342851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: вправо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831C9AB-6BB4-F932-02D2-22BBF5CEECE3}"/>
              </a:ext>
            </a:extLst>
          </p:cNvPr>
          <p:cNvSpPr/>
          <p:nvPr/>
        </p:nvSpPr>
        <p:spPr>
          <a:xfrm>
            <a:off x="11678114" y="6477582"/>
            <a:ext cx="465344" cy="328067"/>
          </a:xfrm>
          <a:prstGeom prst="rightArrow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31163CE-F220-4D7F-A598-79136B2037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4229" y="0"/>
            <a:ext cx="1027771" cy="1027771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7" name="Рисунок 6" descr="Изображение выглядит как одежда, игрушка, обувь, челове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92DCBA8-6047-2C10-8A54-C7A7AD2083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51" b="96970" l="9809" r="89793">
                        <a14:foregroundMark x1="47528" y1="9250" x2="59011" y2="8453"/>
                        <a14:foregroundMark x1="59011" y1="8453" x2="59649" y2="9330"/>
                        <a14:foregroundMark x1="46411" y1="8612" x2="57018" y2="2951"/>
                        <a14:foregroundMark x1="57018" y1="2951" x2="57895" y2="2951"/>
                        <a14:foregroundMark x1="48724" y1="42026" x2="45375" y2="50957"/>
                        <a14:foregroundMark x1="34211" y1="92105" x2="42663" y2="92185"/>
                        <a14:foregroundMark x1="42663" y1="92185" x2="42982" y2="92026"/>
                        <a14:foregroundMark x1="58293" y1="94657" x2="65630" y2="93142"/>
                        <a14:foregroundMark x1="65630" y1="93142" x2="65630" y2="93142"/>
                        <a14:foregroundMark x1="57496" y1="96890" x2="59330" y2="96970"/>
                        <a14:foregroundMark x1="40510" y1="73764" x2="39713" y2="76555"/>
                        <a14:foregroundMark x1="39793" y1="72249" x2="39793" y2="77352"/>
                        <a14:foregroundMark x1="53748" y1="74641" x2="55183" y2="78309"/>
                        <a14:foregroundMark x1="61802" y1="74721" x2="62360" y2="77990"/>
                        <a14:foregroundMark x1="69936" y1="42344" x2="71132" y2="43939"/>
                        <a14:foregroundMark x1="41946" y1="9569" x2="42105" y2="78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025" t="1119" r="24996" b="764"/>
          <a:stretch/>
        </p:blipFill>
        <p:spPr>
          <a:xfrm>
            <a:off x="7880594" y="1557111"/>
            <a:ext cx="1724096" cy="3021870"/>
          </a:xfrm>
          <a:prstGeom prst="rect">
            <a:avLst/>
          </a:prstGeom>
        </p:spPr>
      </p:pic>
      <p:pic>
        <p:nvPicPr>
          <p:cNvPr id="9" name="Рисунок 8" descr="Изображение выглядит как линия, солнечный фотоэлемент, дизайн, черно-бел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A0CC00A-8708-C070-31F9-FE3618CB28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9904" y="1977350"/>
            <a:ext cx="2602332" cy="3250023"/>
          </a:xfrm>
          <a:prstGeom prst="rect">
            <a:avLst/>
          </a:prstGeom>
        </p:spPr>
      </p:pic>
      <p:pic>
        <p:nvPicPr>
          <p:cNvPr id="11" name="Рисунок 10" descr="Изображение выглядит как мяч, футбол, футбольный мяч, спортивное оборудовани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57BA8E1-801E-D4D8-02BA-B163717ED9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568" b="90946" l="7432" r="90000">
                        <a14:foregroundMark x1="31892" y1="17838" x2="27027" y2="27027"/>
                        <a14:foregroundMark x1="27027" y1="27027" x2="23649" y2="56351"/>
                        <a14:foregroundMark x1="23649" y1="56351" x2="30000" y2="71622"/>
                        <a14:foregroundMark x1="30000" y1="71622" x2="32703" y2="74865"/>
                        <a14:foregroundMark x1="39865" y1="20135" x2="81622" y2="35541"/>
                        <a14:foregroundMark x1="81622" y1="35541" x2="86216" y2="42297"/>
                        <a14:foregroundMark x1="86216" y1="42297" x2="88784" y2="51892"/>
                        <a14:foregroundMark x1="88784" y1="51892" x2="88649" y2="52162"/>
                        <a14:foregroundMark x1="65811" y1="13378" x2="45676" y2="10135"/>
                        <a14:foregroundMark x1="45676" y1="10135" x2="35676" y2="11892"/>
                        <a14:foregroundMark x1="35676" y1="11892" x2="28514" y2="15270"/>
                        <a14:foregroundMark x1="28514" y1="15270" x2="15946" y2="29865"/>
                        <a14:foregroundMark x1="15946" y1="29865" x2="12568" y2="40405"/>
                        <a14:foregroundMark x1="48649" y1="8919" x2="64189" y2="10811"/>
                        <a14:foregroundMark x1="64189" y1="10811" x2="69324" y2="14459"/>
                        <a14:foregroundMark x1="43514" y1="91081" x2="59459" y2="89324"/>
                        <a14:foregroundMark x1="20541" y1="22838" x2="9189" y2="43649"/>
                        <a14:foregroundMark x1="11892" y1="66486" x2="16892" y2="74324"/>
                        <a14:foregroundMark x1="67568" y1="12162" x2="86351" y2="27703"/>
                        <a14:foregroundMark x1="86351" y1="27703" x2="86757" y2="29865"/>
                        <a14:foregroundMark x1="48243" y1="9189" x2="23649" y2="21486"/>
                        <a14:foregroundMark x1="23649" y1="21486" x2="17432" y2="25811"/>
                        <a14:foregroundMark x1="17432" y1="25811" x2="10405" y2="41622"/>
                        <a14:foregroundMark x1="10405" y1="41622" x2="10405" y2="41892"/>
                        <a14:foregroundMark x1="9459" y1="42297" x2="16351" y2="27027"/>
                        <a14:foregroundMark x1="16351" y1="27027" x2="21892" y2="20946"/>
                        <a14:foregroundMark x1="11486" y1="67162" x2="9595" y2="62838"/>
                        <a14:foregroundMark x1="47027" y1="8784" x2="40946" y2="10946"/>
                        <a14:foregroundMark x1="90135" y1="62027" x2="83378" y2="76486"/>
                        <a14:foregroundMark x1="83378" y1="76486" x2="82297" y2="76892"/>
                        <a14:foregroundMark x1="8649" y1="44730" x2="11081" y2="35676"/>
                        <a14:foregroundMark x1="11081" y1="35676" x2="23243" y2="19054"/>
                        <a14:foregroundMark x1="21486" y1="20270" x2="10946" y2="35676"/>
                        <a14:foregroundMark x1="10946" y1="35676" x2="8243" y2="46081"/>
                        <a14:foregroundMark x1="42297" y1="9324" x2="51486" y2="7568"/>
                        <a14:foregroundMark x1="51486" y1="7568" x2="58649" y2="8243"/>
                        <a14:foregroundMark x1="48378" y1="7838" x2="26486" y2="15135"/>
                        <a14:foregroundMark x1="26486" y1="15135" x2="20405" y2="19054"/>
                        <a14:foregroundMark x1="20405" y1="19054" x2="9459" y2="40000"/>
                        <a14:foregroundMark x1="9459" y1="40000" x2="7973" y2="45811"/>
                        <a14:foregroundMark x1="7432" y1="47568" x2="13243" y2="31351"/>
                        <a14:foregroundMark x1="13243" y1="31351" x2="19595" y2="195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7371" y="3531957"/>
            <a:ext cx="1336698" cy="133669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87661D1-5456-D025-0DC3-A3B3F12ED4B2}"/>
              </a:ext>
            </a:extLst>
          </p:cNvPr>
          <p:cNvSpPr txBox="1"/>
          <p:nvPr/>
        </p:nvSpPr>
        <p:spPr>
          <a:xfrm>
            <a:off x="3972236" y="619204"/>
            <a:ext cx="428581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РАКЕТА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624F404C-107D-5C89-1F2F-8C4778503E91}"/>
              </a:ext>
            </a:extLst>
          </p:cNvPr>
          <p:cNvSpPr/>
          <p:nvPr/>
        </p:nvSpPr>
        <p:spPr>
          <a:xfrm>
            <a:off x="231106" y="153562"/>
            <a:ext cx="2965803" cy="600294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Забей гол. Проговори слово.</a:t>
            </a:r>
          </a:p>
        </p:txBody>
      </p:sp>
    </p:spTree>
    <p:extLst>
      <p:ext uri="{BB962C8B-B14F-4D97-AF65-F5344CB8AC3E}">
        <p14:creationId xmlns:p14="http://schemas.microsoft.com/office/powerpoint/2010/main" val="219971370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>
        <p159:morph option="byObject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0 L -0.36927 -0.03634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64" y="-18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2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: вправо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831C9AB-6BB4-F932-02D2-22BBF5CEECE3}"/>
              </a:ext>
            </a:extLst>
          </p:cNvPr>
          <p:cNvSpPr/>
          <p:nvPr/>
        </p:nvSpPr>
        <p:spPr>
          <a:xfrm>
            <a:off x="11678114" y="6477582"/>
            <a:ext cx="465344" cy="328067"/>
          </a:xfrm>
          <a:prstGeom prst="rightArrow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31163CE-F220-4D7F-A598-79136B2037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4229" y="0"/>
            <a:ext cx="1027771" cy="1027771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7" name="Рисунок 6" descr="Изображение выглядит как одежда, игрушка, обувь, челове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92DCBA8-6047-2C10-8A54-C7A7AD2083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51" b="96970" l="9809" r="89793">
                        <a14:foregroundMark x1="47528" y1="9250" x2="59011" y2="8453"/>
                        <a14:foregroundMark x1="59011" y1="8453" x2="59649" y2="9330"/>
                        <a14:foregroundMark x1="46411" y1="8612" x2="57018" y2="2951"/>
                        <a14:foregroundMark x1="57018" y1="2951" x2="57895" y2="2951"/>
                        <a14:foregroundMark x1="48724" y1="42026" x2="45375" y2="50957"/>
                        <a14:foregroundMark x1="34211" y1="92105" x2="42663" y2="92185"/>
                        <a14:foregroundMark x1="42663" y1="92185" x2="42982" y2="92026"/>
                        <a14:foregroundMark x1="58293" y1="94657" x2="65630" y2="93142"/>
                        <a14:foregroundMark x1="65630" y1="93142" x2="65630" y2="93142"/>
                        <a14:foregroundMark x1="57496" y1="96890" x2="59330" y2="96970"/>
                        <a14:foregroundMark x1="40510" y1="73764" x2="39713" y2="76555"/>
                        <a14:foregroundMark x1="39793" y1="72249" x2="39793" y2="77352"/>
                        <a14:foregroundMark x1="53748" y1="74641" x2="55183" y2="78309"/>
                        <a14:foregroundMark x1="61802" y1="74721" x2="62360" y2="77990"/>
                        <a14:foregroundMark x1="69936" y1="42344" x2="71132" y2="43939"/>
                        <a14:foregroundMark x1="41946" y1="9569" x2="42105" y2="78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025" t="1119" r="24996" b="764"/>
          <a:stretch/>
        </p:blipFill>
        <p:spPr>
          <a:xfrm>
            <a:off x="7880594" y="1557111"/>
            <a:ext cx="1724096" cy="3021870"/>
          </a:xfrm>
          <a:prstGeom prst="rect">
            <a:avLst/>
          </a:prstGeom>
        </p:spPr>
      </p:pic>
      <p:pic>
        <p:nvPicPr>
          <p:cNvPr id="9" name="Рисунок 8" descr="Изображение выглядит как линия, солнечный фотоэлемент, дизайн, черно-бел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A0CC00A-8708-C070-31F9-FE3618CB28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9904" y="1977350"/>
            <a:ext cx="2602332" cy="3250023"/>
          </a:xfrm>
          <a:prstGeom prst="rect">
            <a:avLst/>
          </a:prstGeom>
        </p:spPr>
      </p:pic>
      <p:pic>
        <p:nvPicPr>
          <p:cNvPr id="11" name="Рисунок 10" descr="Изображение выглядит как мяч, футбол, футбольный мяч, спортивное оборудовани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57BA8E1-801E-D4D8-02BA-B163717ED9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568" b="90946" l="7432" r="90000">
                        <a14:foregroundMark x1="31892" y1="17838" x2="27027" y2="27027"/>
                        <a14:foregroundMark x1="27027" y1="27027" x2="23649" y2="56351"/>
                        <a14:foregroundMark x1="23649" y1="56351" x2="30000" y2="71622"/>
                        <a14:foregroundMark x1="30000" y1="71622" x2="32703" y2="74865"/>
                        <a14:foregroundMark x1="39865" y1="20135" x2="81622" y2="35541"/>
                        <a14:foregroundMark x1="81622" y1="35541" x2="86216" y2="42297"/>
                        <a14:foregroundMark x1="86216" y1="42297" x2="88784" y2="51892"/>
                        <a14:foregroundMark x1="88784" y1="51892" x2="88649" y2="52162"/>
                        <a14:foregroundMark x1="65811" y1="13378" x2="45676" y2="10135"/>
                        <a14:foregroundMark x1="45676" y1="10135" x2="35676" y2="11892"/>
                        <a14:foregroundMark x1="35676" y1="11892" x2="28514" y2="15270"/>
                        <a14:foregroundMark x1="28514" y1="15270" x2="15946" y2="29865"/>
                        <a14:foregroundMark x1="15946" y1="29865" x2="12568" y2="40405"/>
                        <a14:foregroundMark x1="48649" y1="8919" x2="64189" y2="10811"/>
                        <a14:foregroundMark x1="64189" y1="10811" x2="69324" y2="14459"/>
                        <a14:foregroundMark x1="43514" y1="91081" x2="59459" y2="89324"/>
                        <a14:foregroundMark x1="20541" y1="22838" x2="9189" y2="43649"/>
                        <a14:foregroundMark x1="11892" y1="66486" x2="16892" y2="74324"/>
                        <a14:foregroundMark x1="67568" y1="12162" x2="86351" y2="27703"/>
                        <a14:foregroundMark x1="86351" y1="27703" x2="86757" y2="29865"/>
                        <a14:foregroundMark x1="48243" y1="9189" x2="23649" y2="21486"/>
                        <a14:foregroundMark x1="23649" y1="21486" x2="17432" y2="25811"/>
                        <a14:foregroundMark x1="17432" y1="25811" x2="10405" y2="41622"/>
                        <a14:foregroundMark x1="10405" y1="41622" x2="10405" y2="41892"/>
                        <a14:foregroundMark x1="9459" y1="42297" x2="16351" y2="27027"/>
                        <a14:foregroundMark x1="16351" y1="27027" x2="21892" y2="20946"/>
                        <a14:foregroundMark x1="11486" y1="67162" x2="9595" y2="62838"/>
                        <a14:foregroundMark x1="47027" y1="8784" x2="40946" y2="10946"/>
                        <a14:foregroundMark x1="90135" y1="62027" x2="83378" y2="76486"/>
                        <a14:foregroundMark x1="83378" y1="76486" x2="82297" y2="76892"/>
                        <a14:foregroundMark x1="8649" y1="44730" x2="11081" y2="35676"/>
                        <a14:foregroundMark x1="11081" y1="35676" x2="23243" y2="19054"/>
                        <a14:foregroundMark x1="21486" y1="20270" x2="10946" y2="35676"/>
                        <a14:foregroundMark x1="10946" y1="35676" x2="8243" y2="46081"/>
                        <a14:foregroundMark x1="42297" y1="9324" x2="51486" y2="7568"/>
                        <a14:foregroundMark x1="51486" y1="7568" x2="58649" y2="8243"/>
                        <a14:foregroundMark x1="48378" y1="7838" x2="26486" y2="15135"/>
                        <a14:foregroundMark x1="26486" y1="15135" x2="20405" y2="19054"/>
                        <a14:foregroundMark x1="20405" y1="19054" x2="9459" y2="40000"/>
                        <a14:foregroundMark x1="9459" y1="40000" x2="7973" y2="45811"/>
                        <a14:foregroundMark x1="7432" y1="47568" x2="13243" y2="31351"/>
                        <a14:foregroundMark x1="13243" y1="31351" x2="19595" y2="195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7371" y="3531957"/>
            <a:ext cx="1336698" cy="133669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87661D1-5456-D025-0DC3-A3B3F12ED4B2}"/>
              </a:ext>
            </a:extLst>
          </p:cNvPr>
          <p:cNvSpPr txBox="1"/>
          <p:nvPr/>
        </p:nvSpPr>
        <p:spPr>
          <a:xfrm>
            <a:off x="3972236" y="619204"/>
            <a:ext cx="428581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РУЧКА</a:t>
            </a:r>
          </a:p>
        </p:txBody>
      </p:sp>
    </p:spTree>
    <p:extLst>
      <p:ext uri="{BB962C8B-B14F-4D97-AF65-F5344CB8AC3E}">
        <p14:creationId xmlns:p14="http://schemas.microsoft.com/office/powerpoint/2010/main" val="179543568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>
        <p159:morph option="byObject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0 L -0.36927 -0.03634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64" y="-18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2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: вправо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831C9AB-6BB4-F932-02D2-22BBF5CEECE3}"/>
              </a:ext>
            </a:extLst>
          </p:cNvPr>
          <p:cNvSpPr/>
          <p:nvPr/>
        </p:nvSpPr>
        <p:spPr>
          <a:xfrm>
            <a:off x="11678114" y="6477582"/>
            <a:ext cx="465344" cy="328067"/>
          </a:xfrm>
          <a:prstGeom prst="rightArrow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31163CE-F220-4D7F-A598-79136B2037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4229" y="0"/>
            <a:ext cx="1027771" cy="1027771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7" name="Рисунок 6" descr="Изображение выглядит как одежда, игрушка, обувь, челове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92DCBA8-6047-2C10-8A54-C7A7AD2083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51" b="96970" l="9809" r="89793">
                        <a14:foregroundMark x1="47528" y1="9250" x2="59011" y2="8453"/>
                        <a14:foregroundMark x1="59011" y1="8453" x2="59649" y2="9330"/>
                        <a14:foregroundMark x1="46411" y1="8612" x2="57018" y2="2951"/>
                        <a14:foregroundMark x1="57018" y1="2951" x2="57895" y2="2951"/>
                        <a14:foregroundMark x1="48724" y1="42026" x2="45375" y2="50957"/>
                        <a14:foregroundMark x1="34211" y1="92105" x2="42663" y2="92185"/>
                        <a14:foregroundMark x1="42663" y1="92185" x2="42982" y2="92026"/>
                        <a14:foregroundMark x1="58293" y1="94657" x2="65630" y2="93142"/>
                        <a14:foregroundMark x1="65630" y1="93142" x2="65630" y2="93142"/>
                        <a14:foregroundMark x1="57496" y1="96890" x2="59330" y2="96970"/>
                        <a14:foregroundMark x1="40510" y1="73764" x2="39713" y2="76555"/>
                        <a14:foregroundMark x1="39793" y1="72249" x2="39793" y2="77352"/>
                        <a14:foregroundMark x1="53748" y1="74641" x2="55183" y2="78309"/>
                        <a14:foregroundMark x1="61802" y1="74721" x2="62360" y2="77990"/>
                        <a14:foregroundMark x1="69936" y1="42344" x2="71132" y2="43939"/>
                        <a14:foregroundMark x1="41946" y1="9569" x2="42105" y2="78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025" t="1119" r="24996" b="764"/>
          <a:stretch/>
        </p:blipFill>
        <p:spPr>
          <a:xfrm>
            <a:off x="7880594" y="1557111"/>
            <a:ext cx="1724096" cy="3021870"/>
          </a:xfrm>
          <a:prstGeom prst="rect">
            <a:avLst/>
          </a:prstGeom>
        </p:spPr>
      </p:pic>
      <p:pic>
        <p:nvPicPr>
          <p:cNvPr id="9" name="Рисунок 8" descr="Изображение выглядит как линия, солнечный фотоэлемент, дизайн, черно-бел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A0CC00A-8708-C070-31F9-FE3618CB28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9904" y="1977350"/>
            <a:ext cx="2602332" cy="3250023"/>
          </a:xfrm>
          <a:prstGeom prst="rect">
            <a:avLst/>
          </a:prstGeom>
        </p:spPr>
      </p:pic>
      <p:pic>
        <p:nvPicPr>
          <p:cNvPr id="11" name="Рисунок 10" descr="Изображение выглядит как мяч, футбол, футбольный мяч, спортивное оборудовани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57BA8E1-801E-D4D8-02BA-B163717ED9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568" b="90946" l="7432" r="90000">
                        <a14:foregroundMark x1="31892" y1="17838" x2="27027" y2="27027"/>
                        <a14:foregroundMark x1="27027" y1="27027" x2="23649" y2="56351"/>
                        <a14:foregroundMark x1="23649" y1="56351" x2="30000" y2="71622"/>
                        <a14:foregroundMark x1="30000" y1="71622" x2="32703" y2="74865"/>
                        <a14:foregroundMark x1="39865" y1="20135" x2="81622" y2="35541"/>
                        <a14:foregroundMark x1="81622" y1="35541" x2="86216" y2="42297"/>
                        <a14:foregroundMark x1="86216" y1="42297" x2="88784" y2="51892"/>
                        <a14:foregroundMark x1="88784" y1="51892" x2="88649" y2="52162"/>
                        <a14:foregroundMark x1="65811" y1="13378" x2="45676" y2="10135"/>
                        <a14:foregroundMark x1="45676" y1="10135" x2="35676" y2="11892"/>
                        <a14:foregroundMark x1="35676" y1="11892" x2="28514" y2="15270"/>
                        <a14:foregroundMark x1="28514" y1="15270" x2="15946" y2="29865"/>
                        <a14:foregroundMark x1="15946" y1="29865" x2="12568" y2="40405"/>
                        <a14:foregroundMark x1="48649" y1="8919" x2="64189" y2="10811"/>
                        <a14:foregroundMark x1="64189" y1="10811" x2="69324" y2="14459"/>
                        <a14:foregroundMark x1="43514" y1="91081" x2="59459" y2="89324"/>
                        <a14:foregroundMark x1="20541" y1="22838" x2="9189" y2="43649"/>
                        <a14:foregroundMark x1="11892" y1="66486" x2="16892" y2="74324"/>
                        <a14:foregroundMark x1="67568" y1="12162" x2="86351" y2="27703"/>
                        <a14:foregroundMark x1="86351" y1="27703" x2="86757" y2="29865"/>
                        <a14:foregroundMark x1="48243" y1="9189" x2="23649" y2="21486"/>
                        <a14:foregroundMark x1="23649" y1="21486" x2="17432" y2="25811"/>
                        <a14:foregroundMark x1="17432" y1="25811" x2="10405" y2="41622"/>
                        <a14:foregroundMark x1="10405" y1="41622" x2="10405" y2="41892"/>
                        <a14:foregroundMark x1="9459" y1="42297" x2="16351" y2="27027"/>
                        <a14:foregroundMark x1="16351" y1="27027" x2="21892" y2="20946"/>
                        <a14:foregroundMark x1="11486" y1="67162" x2="9595" y2="62838"/>
                        <a14:foregroundMark x1="47027" y1="8784" x2="40946" y2="10946"/>
                        <a14:foregroundMark x1="90135" y1="62027" x2="83378" y2="76486"/>
                        <a14:foregroundMark x1="83378" y1="76486" x2="82297" y2="76892"/>
                        <a14:foregroundMark x1="8649" y1="44730" x2="11081" y2="35676"/>
                        <a14:foregroundMark x1="11081" y1="35676" x2="23243" y2="19054"/>
                        <a14:foregroundMark x1="21486" y1="20270" x2="10946" y2="35676"/>
                        <a14:foregroundMark x1="10946" y1="35676" x2="8243" y2="46081"/>
                        <a14:foregroundMark x1="42297" y1="9324" x2="51486" y2="7568"/>
                        <a14:foregroundMark x1="51486" y1="7568" x2="58649" y2="8243"/>
                        <a14:foregroundMark x1="48378" y1="7838" x2="26486" y2="15135"/>
                        <a14:foregroundMark x1="26486" y1="15135" x2="20405" y2="19054"/>
                        <a14:foregroundMark x1="20405" y1="19054" x2="9459" y2="40000"/>
                        <a14:foregroundMark x1="9459" y1="40000" x2="7973" y2="45811"/>
                        <a14:foregroundMark x1="7432" y1="47568" x2="13243" y2="31351"/>
                        <a14:foregroundMark x1="13243" y1="31351" x2="19595" y2="195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7371" y="3531957"/>
            <a:ext cx="1336698" cy="133669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87661D1-5456-D025-0DC3-A3B3F12ED4B2}"/>
              </a:ext>
            </a:extLst>
          </p:cNvPr>
          <p:cNvSpPr txBox="1"/>
          <p:nvPr/>
        </p:nvSpPr>
        <p:spPr>
          <a:xfrm>
            <a:off x="3698582" y="579680"/>
            <a:ext cx="47948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РОЗЕТКА</a:t>
            </a:r>
          </a:p>
        </p:txBody>
      </p:sp>
    </p:spTree>
    <p:extLst>
      <p:ext uri="{BB962C8B-B14F-4D97-AF65-F5344CB8AC3E}">
        <p14:creationId xmlns:p14="http://schemas.microsoft.com/office/powerpoint/2010/main" val="66061046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>
        <p159:morph option="byObject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0 L -0.36927 -0.03634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64" y="-18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2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: вправо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831C9AB-6BB4-F932-02D2-22BBF5CEECE3}"/>
              </a:ext>
            </a:extLst>
          </p:cNvPr>
          <p:cNvSpPr/>
          <p:nvPr/>
        </p:nvSpPr>
        <p:spPr>
          <a:xfrm>
            <a:off x="11678114" y="6477582"/>
            <a:ext cx="465344" cy="328067"/>
          </a:xfrm>
          <a:prstGeom prst="rightArrow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31163CE-F220-4D7F-A598-79136B2037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4229" y="0"/>
            <a:ext cx="1027771" cy="1027771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7" name="Рисунок 6" descr="Изображение выглядит как одежда, игрушка, обувь, челове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92DCBA8-6047-2C10-8A54-C7A7AD2083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51" b="96970" l="9809" r="89793">
                        <a14:foregroundMark x1="47528" y1="9250" x2="59011" y2="8453"/>
                        <a14:foregroundMark x1="59011" y1="8453" x2="59649" y2="9330"/>
                        <a14:foregroundMark x1="46411" y1="8612" x2="57018" y2="2951"/>
                        <a14:foregroundMark x1="57018" y1="2951" x2="57895" y2="2951"/>
                        <a14:foregroundMark x1="48724" y1="42026" x2="45375" y2="50957"/>
                        <a14:foregroundMark x1="34211" y1="92105" x2="42663" y2="92185"/>
                        <a14:foregroundMark x1="42663" y1="92185" x2="42982" y2="92026"/>
                        <a14:foregroundMark x1="58293" y1="94657" x2="65630" y2="93142"/>
                        <a14:foregroundMark x1="65630" y1="93142" x2="65630" y2="93142"/>
                        <a14:foregroundMark x1="57496" y1="96890" x2="59330" y2="96970"/>
                        <a14:foregroundMark x1="40510" y1="73764" x2="39713" y2="76555"/>
                        <a14:foregroundMark x1="39793" y1="72249" x2="39793" y2="77352"/>
                        <a14:foregroundMark x1="53748" y1="74641" x2="55183" y2="78309"/>
                        <a14:foregroundMark x1="61802" y1="74721" x2="62360" y2="77990"/>
                        <a14:foregroundMark x1="69936" y1="42344" x2="71132" y2="43939"/>
                        <a14:foregroundMark x1="41946" y1="9569" x2="42105" y2="78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025" t="1119" r="24996" b="764"/>
          <a:stretch/>
        </p:blipFill>
        <p:spPr>
          <a:xfrm>
            <a:off x="7880594" y="1557111"/>
            <a:ext cx="1724096" cy="3021870"/>
          </a:xfrm>
          <a:prstGeom prst="rect">
            <a:avLst/>
          </a:prstGeom>
        </p:spPr>
      </p:pic>
      <p:pic>
        <p:nvPicPr>
          <p:cNvPr id="9" name="Рисунок 8" descr="Изображение выглядит как линия, солнечный фотоэлемент, дизайн, черно-бел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A0CC00A-8708-C070-31F9-FE3618CB28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9904" y="1977350"/>
            <a:ext cx="2602332" cy="3250023"/>
          </a:xfrm>
          <a:prstGeom prst="rect">
            <a:avLst/>
          </a:prstGeom>
        </p:spPr>
      </p:pic>
      <p:pic>
        <p:nvPicPr>
          <p:cNvPr id="11" name="Рисунок 10" descr="Изображение выглядит как мяч, футбол, футбольный мяч, спортивное оборудовани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57BA8E1-801E-D4D8-02BA-B163717ED9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568" b="90946" l="7432" r="90000">
                        <a14:foregroundMark x1="31892" y1="17838" x2="27027" y2="27027"/>
                        <a14:foregroundMark x1="27027" y1="27027" x2="23649" y2="56351"/>
                        <a14:foregroundMark x1="23649" y1="56351" x2="30000" y2="71622"/>
                        <a14:foregroundMark x1="30000" y1="71622" x2="32703" y2="74865"/>
                        <a14:foregroundMark x1="39865" y1="20135" x2="81622" y2="35541"/>
                        <a14:foregroundMark x1="81622" y1="35541" x2="86216" y2="42297"/>
                        <a14:foregroundMark x1="86216" y1="42297" x2="88784" y2="51892"/>
                        <a14:foregroundMark x1="88784" y1="51892" x2="88649" y2="52162"/>
                        <a14:foregroundMark x1="65811" y1="13378" x2="45676" y2="10135"/>
                        <a14:foregroundMark x1="45676" y1="10135" x2="35676" y2="11892"/>
                        <a14:foregroundMark x1="35676" y1="11892" x2="28514" y2="15270"/>
                        <a14:foregroundMark x1="28514" y1="15270" x2="15946" y2="29865"/>
                        <a14:foregroundMark x1="15946" y1="29865" x2="12568" y2="40405"/>
                        <a14:foregroundMark x1="48649" y1="8919" x2="64189" y2="10811"/>
                        <a14:foregroundMark x1="64189" y1="10811" x2="69324" y2="14459"/>
                        <a14:foregroundMark x1="43514" y1="91081" x2="59459" y2="89324"/>
                        <a14:foregroundMark x1="20541" y1="22838" x2="9189" y2="43649"/>
                        <a14:foregroundMark x1="11892" y1="66486" x2="16892" y2="74324"/>
                        <a14:foregroundMark x1="67568" y1="12162" x2="86351" y2="27703"/>
                        <a14:foregroundMark x1="86351" y1="27703" x2="86757" y2="29865"/>
                        <a14:foregroundMark x1="48243" y1="9189" x2="23649" y2="21486"/>
                        <a14:foregroundMark x1="23649" y1="21486" x2="17432" y2="25811"/>
                        <a14:foregroundMark x1="17432" y1="25811" x2="10405" y2="41622"/>
                        <a14:foregroundMark x1="10405" y1="41622" x2="10405" y2="41892"/>
                        <a14:foregroundMark x1="9459" y1="42297" x2="16351" y2="27027"/>
                        <a14:foregroundMark x1="16351" y1="27027" x2="21892" y2="20946"/>
                        <a14:foregroundMark x1="11486" y1="67162" x2="9595" y2="62838"/>
                        <a14:foregroundMark x1="47027" y1="8784" x2="40946" y2="10946"/>
                        <a14:foregroundMark x1="90135" y1="62027" x2="83378" y2="76486"/>
                        <a14:foregroundMark x1="83378" y1="76486" x2="82297" y2="76892"/>
                        <a14:foregroundMark x1="8649" y1="44730" x2="11081" y2="35676"/>
                        <a14:foregroundMark x1="11081" y1="35676" x2="23243" y2="19054"/>
                        <a14:foregroundMark x1="21486" y1="20270" x2="10946" y2="35676"/>
                        <a14:foregroundMark x1="10946" y1="35676" x2="8243" y2="46081"/>
                        <a14:foregroundMark x1="42297" y1="9324" x2="51486" y2="7568"/>
                        <a14:foregroundMark x1="51486" y1="7568" x2="58649" y2="8243"/>
                        <a14:foregroundMark x1="48378" y1="7838" x2="26486" y2="15135"/>
                        <a14:foregroundMark x1="26486" y1="15135" x2="20405" y2="19054"/>
                        <a14:foregroundMark x1="20405" y1="19054" x2="9459" y2="40000"/>
                        <a14:foregroundMark x1="9459" y1="40000" x2="7973" y2="45811"/>
                        <a14:foregroundMark x1="7432" y1="47568" x2="13243" y2="31351"/>
                        <a14:foregroundMark x1="13243" y1="31351" x2="19595" y2="195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7371" y="3531957"/>
            <a:ext cx="1336698" cy="133669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87661D1-5456-D025-0DC3-A3B3F12ED4B2}"/>
              </a:ext>
            </a:extLst>
          </p:cNvPr>
          <p:cNvSpPr txBox="1"/>
          <p:nvPr/>
        </p:nvSpPr>
        <p:spPr>
          <a:xfrm>
            <a:off x="3282549" y="522631"/>
            <a:ext cx="56269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ТРОПИНКА</a:t>
            </a:r>
          </a:p>
        </p:txBody>
      </p:sp>
    </p:spTree>
    <p:extLst>
      <p:ext uri="{BB962C8B-B14F-4D97-AF65-F5344CB8AC3E}">
        <p14:creationId xmlns:p14="http://schemas.microsoft.com/office/powerpoint/2010/main" val="284199110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>
        <p159:morph option="byObject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0 L -0.36927 -0.03634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64" y="-18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2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: вправо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831C9AB-6BB4-F932-02D2-22BBF5CEECE3}"/>
              </a:ext>
            </a:extLst>
          </p:cNvPr>
          <p:cNvSpPr/>
          <p:nvPr/>
        </p:nvSpPr>
        <p:spPr>
          <a:xfrm>
            <a:off x="11678114" y="6477582"/>
            <a:ext cx="465344" cy="328067"/>
          </a:xfrm>
          <a:prstGeom prst="rightArrow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31163CE-F220-4D7F-A598-79136B2037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4229" y="0"/>
            <a:ext cx="1027771" cy="1027771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7" name="Рисунок 6" descr="Изображение выглядит как одежда, игрушка, обувь, челове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92DCBA8-6047-2C10-8A54-C7A7AD2083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51" b="96970" l="9809" r="89793">
                        <a14:foregroundMark x1="47528" y1="9250" x2="59011" y2="8453"/>
                        <a14:foregroundMark x1="59011" y1="8453" x2="59649" y2="9330"/>
                        <a14:foregroundMark x1="46411" y1="8612" x2="57018" y2="2951"/>
                        <a14:foregroundMark x1="57018" y1="2951" x2="57895" y2="2951"/>
                        <a14:foregroundMark x1="48724" y1="42026" x2="45375" y2="50957"/>
                        <a14:foregroundMark x1="34211" y1="92105" x2="42663" y2="92185"/>
                        <a14:foregroundMark x1="42663" y1="92185" x2="42982" y2="92026"/>
                        <a14:foregroundMark x1="58293" y1="94657" x2="65630" y2="93142"/>
                        <a14:foregroundMark x1="65630" y1="93142" x2="65630" y2="93142"/>
                        <a14:foregroundMark x1="57496" y1="96890" x2="59330" y2="96970"/>
                        <a14:foregroundMark x1="40510" y1="73764" x2="39713" y2="76555"/>
                        <a14:foregroundMark x1="39793" y1="72249" x2="39793" y2="77352"/>
                        <a14:foregroundMark x1="53748" y1="74641" x2="55183" y2="78309"/>
                        <a14:foregroundMark x1="61802" y1="74721" x2="62360" y2="77990"/>
                        <a14:foregroundMark x1="69936" y1="42344" x2="71132" y2="43939"/>
                        <a14:foregroundMark x1="41946" y1="9569" x2="42105" y2="78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025" t="1119" r="24996" b="764"/>
          <a:stretch/>
        </p:blipFill>
        <p:spPr>
          <a:xfrm>
            <a:off x="7880594" y="1557111"/>
            <a:ext cx="1724096" cy="3021870"/>
          </a:xfrm>
          <a:prstGeom prst="rect">
            <a:avLst/>
          </a:prstGeom>
        </p:spPr>
      </p:pic>
      <p:pic>
        <p:nvPicPr>
          <p:cNvPr id="9" name="Рисунок 8" descr="Изображение выглядит как линия, солнечный фотоэлемент, дизайн, черно-бел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A0CC00A-8708-C070-31F9-FE3618CB28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9904" y="1977350"/>
            <a:ext cx="2602332" cy="3250023"/>
          </a:xfrm>
          <a:prstGeom prst="rect">
            <a:avLst/>
          </a:prstGeom>
        </p:spPr>
      </p:pic>
      <p:pic>
        <p:nvPicPr>
          <p:cNvPr id="11" name="Рисунок 10" descr="Изображение выглядит как мяч, футбол, футбольный мяч, спортивное оборудовани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57BA8E1-801E-D4D8-02BA-B163717ED9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568" b="90946" l="7432" r="90000">
                        <a14:foregroundMark x1="31892" y1="17838" x2="27027" y2="27027"/>
                        <a14:foregroundMark x1="27027" y1="27027" x2="23649" y2="56351"/>
                        <a14:foregroundMark x1="23649" y1="56351" x2="30000" y2="71622"/>
                        <a14:foregroundMark x1="30000" y1="71622" x2="32703" y2="74865"/>
                        <a14:foregroundMark x1="39865" y1="20135" x2="81622" y2="35541"/>
                        <a14:foregroundMark x1="81622" y1="35541" x2="86216" y2="42297"/>
                        <a14:foregroundMark x1="86216" y1="42297" x2="88784" y2="51892"/>
                        <a14:foregroundMark x1="88784" y1="51892" x2="88649" y2="52162"/>
                        <a14:foregroundMark x1="65811" y1="13378" x2="45676" y2="10135"/>
                        <a14:foregroundMark x1="45676" y1="10135" x2="35676" y2="11892"/>
                        <a14:foregroundMark x1="35676" y1="11892" x2="28514" y2="15270"/>
                        <a14:foregroundMark x1="28514" y1="15270" x2="15946" y2="29865"/>
                        <a14:foregroundMark x1="15946" y1="29865" x2="12568" y2="40405"/>
                        <a14:foregroundMark x1="48649" y1="8919" x2="64189" y2="10811"/>
                        <a14:foregroundMark x1="64189" y1="10811" x2="69324" y2="14459"/>
                        <a14:foregroundMark x1="43514" y1="91081" x2="59459" y2="89324"/>
                        <a14:foregroundMark x1="20541" y1="22838" x2="9189" y2="43649"/>
                        <a14:foregroundMark x1="11892" y1="66486" x2="16892" y2="74324"/>
                        <a14:foregroundMark x1="67568" y1="12162" x2="86351" y2="27703"/>
                        <a14:foregroundMark x1="86351" y1="27703" x2="86757" y2="29865"/>
                        <a14:foregroundMark x1="48243" y1="9189" x2="23649" y2="21486"/>
                        <a14:foregroundMark x1="23649" y1="21486" x2="17432" y2="25811"/>
                        <a14:foregroundMark x1="17432" y1="25811" x2="10405" y2="41622"/>
                        <a14:foregroundMark x1="10405" y1="41622" x2="10405" y2="41892"/>
                        <a14:foregroundMark x1="9459" y1="42297" x2="16351" y2="27027"/>
                        <a14:foregroundMark x1="16351" y1="27027" x2="21892" y2="20946"/>
                        <a14:foregroundMark x1="11486" y1="67162" x2="9595" y2="62838"/>
                        <a14:foregroundMark x1="47027" y1="8784" x2="40946" y2="10946"/>
                        <a14:foregroundMark x1="90135" y1="62027" x2="83378" y2="76486"/>
                        <a14:foregroundMark x1="83378" y1="76486" x2="82297" y2="76892"/>
                        <a14:foregroundMark x1="8649" y1="44730" x2="11081" y2="35676"/>
                        <a14:foregroundMark x1="11081" y1="35676" x2="23243" y2="19054"/>
                        <a14:foregroundMark x1="21486" y1="20270" x2="10946" y2="35676"/>
                        <a14:foregroundMark x1="10946" y1="35676" x2="8243" y2="46081"/>
                        <a14:foregroundMark x1="42297" y1="9324" x2="51486" y2="7568"/>
                        <a14:foregroundMark x1="51486" y1="7568" x2="58649" y2="8243"/>
                        <a14:foregroundMark x1="48378" y1="7838" x2="26486" y2="15135"/>
                        <a14:foregroundMark x1="26486" y1="15135" x2="20405" y2="19054"/>
                        <a14:foregroundMark x1="20405" y1="19054" x2="9459" y2="40000"/>
                        <a14:foregroundMark x1="9459" y1="40000" x2="7973" y2="45811"/>
                        <a14:foregroundMark x1="7432" y1="47568" x2="13243" y2="31351"/>
                        <a14:foregroundMark x1="13243" y1="31351" x2="19595" y2="195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7371" y="3531957"/>
            <a:ext cx="1336698" cy="133669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87661D1-5456-D025-0DC3-A3B3F12ED4B2}"/>
              </a:ext>
            </a:extLst>
          </p:cNvPr>
          <p:cNvSpPr txBox="1"/>
          <p:nvPr/>
        </p:nvSpPr>
        <p:spPr>
          <a:xfrm>
            <a:off x="3282549" y="522631"/>
            <a:ext cx="56269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ПЕТРУШКА</a:t>
            </a:r>
          </a:p>
        </p:txBody>
      </p:sp>
    </p:spTree>
    <p:extLst>
      <p:ext uri="{BB962C8B-B14F-4D97-AF65-F5344CB8AC3E}">
        <p14:creationId xmlns:p14="http://schemas.microsoft.com/office/powerpoint/2010/main" val="360329425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>
        <p159:morph option="byObject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0 L -0.36927 -0.03634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64" y="-18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2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31163CE-F220-4D7F-A598-79136B2037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4229" y="0"/>
            <a:ext cx="1027771" cy="1027771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4" name="Рисунок 3" descr="Изображение выглядит как одежда, мультфильм, игрушка, челове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3F43C6F-F20E-A901-822E-1A0ECD3B13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12" t="1221" r="23367"/>
          <a:stretch/>
        </p:blipFill>
        <p:spPr>
          <a:xfrm>
            <a:off x="5043412" y="598666"/>
            <a:ext cx="3629679" cy="6147651"/>
          </a:xfrm>
          <a:prstGeom prst="rect">
            <a:avLst/>
          </a:prstGeom>
        </p:spPr>
      </p:pic>
      <p:sp>
        <p:nvSpPr>
          <p:cNvPr id="5" name="Облачко с текстом: овальное 4">
            <a:extLst>
              <a:ext uri="{FF2B5EF4-FFF2-40B4-BE49-F238E27FC236}">
                <a16:creationId xmlns:a16="http://schemas.microsoft.com/office/drawing/2014/main" id="{C10056E3-1B4C-5244-2B6B-253C096DB843}"/>
              </a:ext>
            </a:extLst>
          </p:cNvPr>
          <p:cNvSpPr/>
          <p:nvPr/>
        </p:nvSpPr>
        <p:spPr>
          <a:xfrm flipH="1">
            <a:off x="2635259" y="134312"/>
            <a:ext cx="2665735" cy="1929398"/>
          </a:xfrm>
          <a:prstGeom prst="wedgeEllipseCallout">
            <a:avLst/>
          </a:prstGeom>
          <a:solidFill>
            <a:schemeClr val="bg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Пока! Было весело!</a:t>
            </a:r>
          </a:p>
        </p:txBody>
      </p:sp>
    </p:spTree>
    <p:extLst>
      <p:ext uri="{BB962C8B-B14F-4D97-AF65-F5344CB8AC3E}">
        <p14:creationId xmlns:p14="http://schemas.microsoft.com/office/powerpoint/2010/main" val="1058089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4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9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9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9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9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41</Words>
  <Application>Microsoft Office PowerPoint</Application>
  <PresentationFormat>Широкоэкранный</PresentationFormat>
  <Paragraphs>11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Arial Black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Анна Артемова</dc:creator>
  <cp:lastModifiedBy>Анна Артемова</cp:lastModifiedBy>
  <cp:revision>3</cp:revision>
  <dcterms:created xsi:type="dcterms:W3CDTF">2026-05-18T14:56:05Z</dcterms:created>
  <dcterms:modified xsi:type="dcterms:W3CDTF">2026-05-20T09:47:36Z</dcterms:modified>
</cp:coreProperties>
</file>