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3F5A0-44C4-4A8D-8F0A-FD0548D692F5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CB679-541B-4DD7-BA8F-06390BF3D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99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CB679-541B-4DD7-BA8F-06390BF3DC8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655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3415DA-1BAF-CF4D-5DDD-629ED9607B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FBED57-C26A-5FD9-45B5-DCC83CE6E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29DC0F-CFAE-7231-133B-CDB6EB7B1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C4344-2892-4BC4-B837-800027E97BA2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19EDB4-9A4F-A043-7688-72907751C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169F0F-99A6-2A0A-D330-E5A8D4A67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CD0B9-7745-4E10-801F-97B36D5C8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994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EB124E-977F-86E0-8380-47BA3DDA0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9E9314-5B92-F710-BBDC-E2CEAF086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9D3252-6B6D-5CB2-276C-7D5395A5E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C4344-2892-4BC4-B837-800027E97BA2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74854E-0306-9068-90CD-FCF0DD8B6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697F8E-4D8D-D4CA-5FC8-9200626BE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CD0B9-7745-4E10-801F-97B36D5C8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554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48A58C-BF4F-BB8D-E83C-19F7A8AF5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C06900-4938-1D1F-312B-11AA6B321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112197-80C2-E121-42B0-8421A4304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C4344-2892-4BC4-B837-800027E97BA2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8FD52C-73A6-415D-CF27-F8B937CB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37A1E1-9BF0-9457-3521-837D49A8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CD0B9-7745-4E10-801F-97B36D5C8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012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009F77-ED0F-BBB6-F0FC-E74C0BD5B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D5B821-F78D-1D71-88C7-D2ED78711F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BA9B84-E2B8-99C6-77A2-87D8E42B2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963D59-AB74-888D-2400-B81948D2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C4344-2892-4BC4-B837-800027E97BA2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4CC59A-9F76-BB7A-20B4-42B15110F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4561D2-A018-2484-3180-5B0EDA8F4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CD0B9-7745-4E10-801F-97B36D5C8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641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B65B94-BB20-71E6-38AA-34A6617A8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5164A2-F494-22E8-EBC5-20D882349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C2CCA7-8B08-BAFB-4AD9-CAB6FD4B4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688E8A-F3FF-9BD6-2A69-DF4DD1D835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8858437-3B13-7E88-2370-DCC56E7821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2D16A68-B944-38B7-4FA7-954CD62B3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C4344-2892-4BC4-B837-800027E97BA2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E63223C-3CDA-83D1-6055-012CF7206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C9D262E-E391-F57B-E639-037389F5F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CD0B9-7745-4E10-801F-97B36D5C8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103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F1435-D6FA-04DD-3725-73C2DD517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E9F08D-ED47-940D-65EF-2BCF7D64B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C4344-2892-4BC4-B837-800027E97BA2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C9069-7CDC-BE43-0415-C78BBB693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320461B-1047-6B90-464F-2975DA0A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CD0B9-7745-4E10-801F-97B36D5C8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249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201EAC5-9C37-1963-D821-D8C390088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C4344-2892-4BC4-B837-800027E97BA2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4748FE6-6D9E-190B-9AE2-25E9F3780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CEFDD1-FF87-1CA4-968F-E5509DD8A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CD0B9-7745-4E10-801F-97B36D5C8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879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BE9592-E928-15EC-52F9-4F8D63D2B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C4FDC7-B8F9-B0C4-83C7-F772C1157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0D4F3C-2597-C484-D961-73BD798DE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A3C594-8154-D38E-BBF9-3620A69AA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C4344-2892-4BC4-B837-800027E97BA2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5D7727-0E6E-0637-5419-355F40E4F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ABED5E-5CD8-DBF1-135F-CC3FD5480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CD0B9-7745-4E10-801F-97B36D5C8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85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1EB781-A26B-1A45-044E-A6674F028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3368838-82CC-823D-B6C3-11D334923E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91BB8C-F4DC-7849-46BB-6A6F54DC9A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55F3CB-B65F-0BD6-84EF-52AF8797F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C4344-2892-4BC4-B837-800027E97BA2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36BA2F-BF27-0512-07C9-E7ED8FB37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4053C5-BC19-23F1-6C69-43A4F1418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CD0B9-7745-4E10-801F-97B36D5C8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511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7B320-6215-45D1-F9FD-39C3283CA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47C997-FD6D-AE35-DFD7-BB2FEE73E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9A896E-C042-6C2C-3F14-5B3884573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C4344-2892-4BC4-B837-800027E97BA2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2793A9-6AEA-525A-558A-9A22CFBA8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E88D39-8353-65AF-8A77-907F318D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CD0B9-7745-4E10-801F-97B36D5C8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000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8D904F7-1ABE-2A0D-9610-816145E18D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A5FBE5-01B1-5174-D9A7-BFB8795B20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47E473-7EE1-875D-FFF0-CD9341D1D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C4344-2892-4BC4-B837-800027E97BA2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9EB72F-9F8E-AE22-F0F7-F47ED757C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C25147-CD9B-042F-0C42-41E1020FF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CD0B9-7745-4E10-801F-97B36D5C8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239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9A3F7-5876-B0AA-571F-B43743C93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01651F-F7BA-35EF-7061-C88D99918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A84AAB-DB2F-F6AB-DEA4-840D98A82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CC4344-2892-4BC4-B837-800027E97BA2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1F8239-9C5B-010E-F7C5-623C4D03F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0844E1-B832-0559-8586-D62ECDEB7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FCD0B9-7745-4E10-801F-97B36D5C8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31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2.png"/><Relationship Id="rId3" Type="http://schemas.openxmlformats.org/officeDocument/2006/relationships/image" Target="../media/image17.png"/><Relationship Id="rId7" Type="http://schemas.openxmlformats.org/officeDocument/2006/relationships/image" Target="../media/image10.png"/><Relationship Id="rId12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3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знак, Модный аксессуар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F62B064-865F-AB48-3348-1878A3A50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41" b="89844" l="7943" r="94401">
                        <a14:foregroundMark x1="9896" y1="21973" x2="7943" y2="28906"/>
                        <a14:foregroundMark x1="7943" y1="28906" x2="12630" y2="30566"/>
                        <a14:foregroundMark x1="82096" y1="79297" x2="82747" y2="86426"/>
                        <a14:foregroundMark x1="82747" y1="86426" x2="88346" y2="77832"/>
                        <a14:foregroundMark x1="88346" y1="77832" x2="86523" y2="71973"/>
                        <a14:foregroundMark x1="82617" y1="8887" x2="83529" y2="9668"/>
                        <a14:foregroundMark x1="90234" y1="29785" x2="90625" y2="30371"/>
                        <a14:foregroundMark x1="17708" y1="8887" x2="19076" y2="6738"/>
                        <a14:foregroundMark x1="90169" y1="72363" x2="88997" y2="74902"/>
                        <a14:foregroundMark x1="89648" y1="76953" x2="89583" y2="77734"/>
                        <a14:foregroundMark x1="89583" y1="77734" x2="89388" y2="79297"/>
                        <a14:foregroundMark x1="89388" y1="79297" x2="88086" y2="86133"/>
                        <a14:foregroundMark x1="93620" y1="29590" x2="94401" y2="32227"/>
                        <a14:foregroundMark x1="90690" y1="23828" x2="87956" y2="17188"/>
                        <a14:foregroundMark x1="87956" y1="17188" x2="87826" y2="165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039" y="293167"/>
            <a:ext cx="6156495" cy="4104330"/>
          </a:xfrm>
          <a:prstGeom prst="rect">
            <a:avLst/>
          </a:prstGeom>
        </p:spPr>
      </p:pic>
      <p:pic>
        <p:nvPicPr>
          <p:cNvPr id="5" name="Рисунок 4" descr="Изображение выглядит как одежда, человек, игрушка, шляп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E5EC672-70B3-718B-67BF-760E6373CC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940" y="0"/>
            <a:ext cx="4572000" cy="6858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одежда, мультфильм, аним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A54E9B-550A-CEC9-B949-98710E9EBD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000" y="0"/>
            <a:ext cx="4572000" cy="6858000"/>
          </a:xfrm>
          <a:prstGeom prst="rect">
            <a:avLst/>
          </a:prstGeom>
        </p:spPr>
      </p:pic>
      <p:sp>
        <p:nvSpPr>
          <p:cNvPr id="10" name="Стрелка: вправо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B63B99E-7D54-D043-71BA-F73A563B902C}"/>
              </a:ext>
            </a:extLst>
          </p:cNvPr>
          <p:cNvSpPr/>
          <p:nvPr/>
        </p:nvSpPr>
        <p:spPr>
          <a:xfrm>
            <a:off x="11336349" y="6428721"/>
            <a:ext cx="788757" cy="321087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828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1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10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100" fill="hold">
                                          <p:stCondLst>
                                            <p:cond delay="3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1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: вправо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7AD8B3-4176-6CDD-10EB-3FCFC4F044AF}"/>
              </a:ext>
            </a:extLst>
          </p:cNvPr>
          <p:cNvSpPr/>
          <p:nvPr/>
        </p:nvSpPr>
        <p:spPr>
          <a:xfrm>
            <a:off x="11336349" y="6428721"/>
            <a:ext cx="788757" cy="321087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одежда, человек, игрушка, шляп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1B10BE1-D955-4EEE-9EA9-A719B7FF35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940" y="0"/>
            <a:ext cx="4572000" cy="6858000"/>
          </a:xfrm>
          <a:prstGeom prst="rect">
            <a:avLst/>
          </a:prstGeom>
        </p:spPr>
      </p:pic>
      <p:pic>
        <p:nvPicPr>
          <p:cNvPr id="9" name="Рисунок 8" descr="Изображение выглядит как одежда, мультфильм, аним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1F3D53-599F-AFC0-DC15-BE0576C33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000" y="0"/>
            <a:ext cx="4572000" cy="6858000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EC79528C-85EB-5EE6-F3A0-83B6E260A765}"/>
              </a:ext>
            </a:extLst>
          </p:cNvPr>
          <p:cNvGrpSpPr/>
          <p:nvPr/>
        </p:nvGrpSpPr>
        <p:grpSpPr>
          <a:xfrm>
            <a:off x="3561332" y="111683"/>
            <a:ext cx="4654017" cy="3102678"/>
            <a:chOff x="3561332" y="111683"/>
            <a:chExt cx="4654017" cy="3102678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31AB921F-2465-2CD0-5825-B73556273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561332" y="111683"/>
              <a:ext cx="4654017" cy="310267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5394ACF-31A9-997F-F00E-691EEDEBA057}"/>
                </a:ext>
              </a:extLst>
            </p:cNvPr>
            <p:cNvSpPr txBox="1"/>
            <p:nvPr/>
          </p:nvSpPr>
          <p:spPr>
            <a:xfrm>
              <a:off x="4229973" y="844598"/>
              <a:ext cx="33155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Franklin Gothic Medium" panose="020B0603020102020204" pitchFamily="34" charset="0"/>
                </a:rPr>
                <a:t>Привет! Я детектив Дан, я люблю твёрдый звук Д. Вместе со мной детектив Дина, она любит мягкий звук </a:t>
              </a:r>
              <a:r>
                <a:rPr lang="ru-RU" dirty="0" err="1">
                  <a:latin typeface="Franklin Gothic Medium" panose="020B0603020102020204" pitchFamily="34" charset="0"/>
                </a:rPr>
                <a:t>Дь</a:t>
              </a:r>
              <a:r>
                <a:rPr lang="ru-RU" dirty="0">
                  <a:latin typeface="Franklin Gothic Medium" panose="020B06030201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602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1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10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100" fill="hold">
                                          <p:stCondLst>
                                            <p:cond delay="3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1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мультфильм, Зуб, Фигурка животного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7D415EB-D36D-4719-6820-E5DB017EF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360" y="1483269"/>
            <a:ext cx="6290717" cy="41938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Стрелка: вправо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7AD8B3-4176-6CDD-10EB-3FCFC4F044AF}"/>
              </a:ext>
            </a:extLst>
          </p:cNvPr>
          <p:cNvSpPr/>
          <p:nvPr/>
        </p:nvSpPr>
        <p:spPr>
          <a:xfrm>
            <a:off x="11336349" y="6428721"/>
            <a:ext cx="788757" cy="321087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Изображение выглядит как одежда, мультфильм, аним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9590C19-13CA-1553-3D66-C31FE58DDF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000" y="0"/>
            <a:ext cx="4572000" cy="6858000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75072DE-5470-2138-C7C8-60F44BF42B46}"/>
              </a:ext>
            </a:extLst>
          </p:cNvPr>
          <p:cNvGrpSpPr/>
          <p:nvPr/>
        </p:nvGrpSpPr>
        <p:grpSpPr>
          <a:xfrm>
            <a:off x="3512471" y="-125643"/>
            <a:ext cx="3984213" cy="2746691"/>
            <a:chOff x="3561332" y="111683"/>
            <a:chExt cx="4654017" cy="3102678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4C34AE5A-6E9E-94E5-2F6D-F155A1335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1332" y="111683"/>
              <a:ext cx="4654017" cy="310267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091F69F-5DFC-98E0-7130-0F5DC98A38EF}"/>
                </a:ext>
              </a:extLst>
            </p:cNvPr>
            <p:cNvSpPr txBox="1"/>
            <p:nvPr/>
          </p:nvSpPr>
          <p:spPr>
            <a:xfrm>
              <a:off x="4165324" y="863863"/>
              <a:ext cx="33155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Franklin Gothic Medium" panose="020B0603020102020204" pitchFamily="34" charset="0"/>
                </a:rPr>
                <a:t>Вот подсказка произношения звука Д-</a:t>
              </a:r>
              <a:r>
                <a:rPr lang="ru-RU" dirty="0" err="1">
                  <a:latin typeface="Franklin Gothic Medium" panose="020B0603020102020204" pitchFamily="34" charset="0"/>
                </a:rPr>
                <a:t>Дь</a:t>
              </a:r>
              <a:r>
                <a:rPr lang="ru-RU" dirty="0">
                  <a:latin typeface="Franklin Gothic Medium" panose="020B0603020102020204" pitchFamily="34" charset="0"/>
                </a:rPr>
                <a:t>. Давай вместе попробуем</a:t>
              </a:r>
            </a:p>
          </p:txBody>
        </p:sp>
      </p:grpSp>
      <p:pic>
        <p:nvPicPr>
          <p:cNvPr id="12" name="Рисунок 11" descr="Стек книг с грушой">
            <a:extLst>
              <a:ext uri="{FF2B5EF4-FFF2-40B4-BE49-F238E27FC236}">
                <a16:creationId xmlns:a16="http://schemas.microsoft.com/office/drawing/2014/main" id="{096093BE-B439-45E9-CCC6-EB82D97D4D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257684" y="-125643"/>
            <a:ext cx="1165104" cy="1165104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A4311C0-8B00-FE17-8BBC-416ECEB2D19D}"/>
              </a:ext>
            </a:extLst>
          </p:cNvPr>
          <p:cNvSpPr/>
          <p:nvPr/>
        </p:nvSpPr>
        <p:spPr>
          <a:xfrm>
            <a:off x="677075" y="83761"/>
            <a:ext cx="3301612" cy="159147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Попросить ребёнка произнести:</a:t>
            </a:r>
            <a:br>
              <a:rPr lang="ru-RU" sz="2400" dirty="0">
                <a:solidFill>
                  <a:schemeClr val="tx1"/>
                </a:solidFill>
                <a:latin typeface="Franklin Gothic Medium" panose="020B0603020102020204" pitchFamily="34" charset="0"/>
              </a:rPr>
            </a:br>
            <a:r>
              <a:rPr lang="ru-RU" sz="24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ДА-ДО-ДУ</a:t>
            </a:r>
            <a:br>
              <a:rPr lang="ru-RU" sz="2400" dirty="0">
                <a:solidFill>
                  <a:schemeClr val="tx1"/>
                </a:solidFill>
                <a:latin typeface="Franklin Gothic Medium" panose="020B0603020102020204" pitchFamily="34" charset="0"/>
              </a:rPr>
            </a:br>
            <a:r>
              <a:rPr lang="ru-RU" sz="24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ДЯ-ДЕ-ДИ</a:t>
            </a:r>
          </a:p>
        </p:txBody>
      </p:sp>
    </p:spTree>
    <p:extLst>
      <p:ext uri="{BB962C8B-B14F-4D97-AF65-F5344CB8AC3E}">
        <p14:creationId xmlns:p14="http://schemas.microsoft.com/office/powerpoint/2010/main" val="13686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1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10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100" fill="hold">
                                          <p:stCondLst>
                                            <p:cond delay="3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1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: вправо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7AD8B3-4176-6CDD-10EB-3FCFC4F044AF}"/>
              </a:ext>
            </a:extLst>
          </p:cNvPr>
          <p:cNvSpPr/>
          <p:nvPr/>
        </p:nvSpPr>
        <p:spPr>
          <a:xfrm>
            <a:off x="11336349" y="6428721"/>
            <a:ext cx="788757" cy="321087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Изображение выглядит как одежда, человек, игрушка, шляп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5541C2F-3B6C-8DDD-C0CE-76B143F1E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545" y="0"/>
            <a:ext cx="4572000" cy="6858000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D8E37C8-E614-8CD7-387A-7752C25E7F60}"/>
              </a:ext>
            </a:extLst>
          </p:cNvPr>
          <p:cNvGrpSpPr/>
          <p:nvPr/>
        </p:nvGrpSpPr>
        <p:grpSpPr>
          <a:xfrm>
            <a:off x="1897732" y="216385"/>
            <a:ext cx="4654017" cy="3102678"/>
            <a:chOff x="3561332" y="111683"/>
            <a:chExt cx="4654017" cy="3102678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8912A07-D940-2F9D-4B91-04F46C60B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561332" y="111683"/>
              <a:ext cx="4654017" cy="310267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9DF5A03-14D6-2562-0676-47441C072053}"/>
                </a:ext>
              </a:extLst>
            </p:cNvPr>
            <p:cNvSpPr txBox="1"/>
            <p:nvPr/>
          </p:nvSpPr>
          <p:spPr>
            <a:xfrm>
              <a:off x="4230554" y="886479"/>
              <a:ext cx="331557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latin typeface="Franklin Gothic Medium" panose="020B0603020102020204" pitchFamily="34" charset="0"/>
                </a:rPr>
                <a:t>Найди две одинаковые карточки. Произнеси слово чётко, как настоящий детектив.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72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: вправо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7AD8B3-4176-6CDD-10EB-3FCFC4F044AF}"/>
              </a:ext>
            </a:extLst>
          </p:cNvPr>
          <p:cNvSpPr/>
          <p:nvPr/>
        </p:nvSpPr>
        <p:spPr>
          <a:xfrm>
            <a:off x="11336349" y="6428721"/>
            <a:ext cx="788757" cy="321087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картинка 1">
            <a:extLst>
              <a:ext uri="{FF2B5EF4-FFF2-40B4-BE49-F238E27FC236}">
                <a16:creationId xmlns:a16="http://schemas.microsoft.com/office/drawing/2014/main" id="{4D02DF25-6479-B26A-3815-6F96AEB61E00}"/>
              </a:ext>
            </a:extLst>
          </p:cNvPr>
          <p:cNvGrpSpPr/>
          <p:nvPr/>
        </p:nvGrpSpPr>
        <p:grpSpPr>
          <a:xfrm>
            <a:off x="436253" y="910562"/>
            <a:ext cx="1951728" cy="1934865"/>
            <a:chOff x="523340" y="808335"/>
            <a:chExt cx="1951728" cy="1934865"/>
          </a:xfrm>
        </p:grpSpPr>
        <p:sp>
          <p:nvSpPr>
            <p:cNvPr id="3" name="Блок-схема: узел 2">
              <a:extLst>
                <a:ext uri="{FF2B5EF4-FFF2-40B4-BE49-F238E27FC236}">
                  <a16:creationId xmlns:a16="http://schemas.microsoft.com/office/drawing/2014/main" id="{7C2E0CAC-1BCA-D019-6A9D-C74D51479BD0}"/>
                </a:ext>
              </a:extLst>
            </p:cNvPr>
            <p:cNvSpPr/>
            <p:nvPr/>
          </p:nvSpPr>
          <p:spPr>
            <a:xfrm>
              <a:off x="536265" y="941901"/>
              <a:ext cx="1938803" cy="1801299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CB91B3F0-8B5F-76A7-2855-1264755A36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3340" y="808335"/>
              <a:ext cx="1844583" cy="1844583"/>
            </a:xfrm>
            <a:prstGeom prst="rect">
              <a:avLst/>
            </a:prstGeom>
          </p:spPr>
        </p:pic>
      </p:grpSp>
      <p:grpSp>
        <p:nvGrpSpPr>
          <p:cNvPr id="7" name="картинка 2">
            <a:extLst>
              <a:ext uri="{FF2B5EF4-FFF2-40B4-BE49-F238E27FC236}">
                <a16:creationId xmlns:a16="http://schemas.microsoft.com/office/drawing/2014/main" id="{5F3B7DFD-7E97-9B1D-6931-649960B8518F}"/>
              </a:ext>
            </a:extLst>
          </p:cNvPr>
          <p:cNvGrpSpPr/>
          <p:nvPr/>
        </p:nvGrpSpPr>
        <p:grpSpPr>
          <a:xfrm>
            <a:off x="2854349" y="986251"/>
            <a:ext cx="1938803" cy="1806221"/>
            <a:chOff x="2854349" y="986251"/>
            <a:chExt cx="1938803" cy="1806221"/>
          </a:xfrm>
        </p:grpSpPr>
        <p:sp>
          <p:nvSpPr>
            <p:cNvPr id="8" name="Блок-схема: узел 7">
              <a:extLst>
                <a:ext uri="{FF2B5EF4-FFF2-40B4-BE49-F238E27FC236}">
                  <a16:creationId xmlns:a16="http://schemas.microsoft.com/office/drawing/2014/main" id="{043923C2-1FF3-0F1D-6E3D-4797AAD1413E}"/>
                </a:ext>
              </a:extLst>
            </p:cNvPr>
            <p:cNvSpPr/>
            <p:nvPr/>
          </p:nvSpPr>
          <p:spPr>
            <a:xfrm>
              <a:off x="2854349" y="991173"/>
              <a:ext cx="1938803" cy="1801299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83BEDF2B-2931-8D48-E9E0-4D4C14D30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51507" y="986251"/>
              <a:ext cx="1768894" cy="1768894"/>
            </a:xfrm>
            <a:prstGeom prst="rect">
              <a:avLst/>
            </a:prstGeom>
          </p:spPr>
        </p:pic>
      </p:grpSp>
      <p:grpSp>
        <p:nvGrpSpPr>
          <p:cNvPr id="11" name="картинка 3">
            <a:extLst>
              <a:ext uri="{FF2B5EF4-FFF2-40B4-BE49-F238E27FC236}">
                <a16:creationId xmlns:a16="http://schemas.microsoft.com/office/drawing/2014/main" id="{5CEC75A6-B23F-FF5C-00E7-7E0A3E304973}"/>
              </a:ext>
            </a:extLst>
          </p:cNvPr>
          <p:cNvGrpSpPr/>
          <p:nvPr/>
        </p:nvGrpSpPr>
        <p:grpSpPr>
          <a:xfrm>
            <a:off x="5172433" y="1094300"/>
            <a:ext cx="1938803" cy="1801299"/>
            <a:chOff x="5172433" y="1094300"/>
            <a:chExt cx="1938803" cy="1801299"/>
          </a:xfrm>
        </p:grpSpPr>
        <p:sp>
          <p:nvSpPr>
            <p:cNvPr id="12" name="Блок-схема: узел 11">
              <a:extLst>
                <a:ext uri="{FF2B5EF4-FFF2-40B4-BE49-F238E27FC236}">
                  <a16:creationId xmlns:a16="http://schemas.microsoft.com/office/drawing/2014/main" id="{03B16F87-7248-40AD-6A6E-95752897DCB5}"/>
                </a:ext>
              </a:extLst>
            </p:cNvPr>
            <p:cNvSpPr/>
            <p:nvPr/>
          </p:nvSpPr>
          <p:spPr>
            <a:xfrm>
              <a:off x="5172433" y="1094300"/>
              <a:ext cx="1938803" cy="1801299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4B215DD3-AB85-7AE0-5544-3F5F50D73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70" r="12670"/>
            <a:stretch/>
          </p:blipFill>
          <p:spPr>
            <a:xfrm>
              <a:off x="5290052" y="1180249"/>
              <a:ext cx="1695195" cy="1513717"/>
            </a:xfrm>
            <a:prstGeom prst="rect">
              <a:avLst/>
            </a:prstGeom>
          </p:spPr>
        </p:pic>
      </p:grpSp>
      <p:grpSp>
        <p:nvGrpSpPr>
          <p:cNvPr id="15" name="Карт 4">
            <a:extLst>
              <a:ext uri="{FF2B5EF4-FFF2-40B4-BE49-F238E27FC236}">
                <a16:creationId xmlns:a16="http://schemas.microsoft.com/office/drawing/2014/main" id="{32AAA130-ED9D-802D-B5D3-39F3EDEC5969}"/>
              </a:ext>
            </a:extLst>
          </p:cNvPr>
          <p:cNvGrpSpPr/>
          <p:nvPr/>
        </p:nvGrpSpPr>
        <p:grpSpPr>
          <a:xfrm>
            <a:off x="7577603" y="1094300"/>
            <a:ext cx="1938803" cy="1801299"/>
            <a:chOff x="7577603" y="1094300"/>
            <a:chExt cx="1938803" cy="1801299"/>
          </a:xfrm>
        </p:grpSpPr>
        <p:sp>
          <p:nvSpPr>
            <p:cNvPr id="16" name="Блок-схема: узел 15">
              <a:extLst>
                <a:ext uri="{FF2B5EF4-FFF2-40B4-BE49-F238E27FC236}">
                  <a16:creationId xmlns:a16="http://schemas.microsoft.com/office/drawing/2014/main" id="{92CF8BAF-2D7E-16EA-8EF0-24B0691C8398}"/>
                </a:ext>
              </a:extLst>
            </p:cNvPr>
            <p:cNvSpPr/>
            <p:nvPr/>
          </p:nvSpPr>
          <p:spPr>
            <a:xfrm>
              <a:off x="7577603" y="1094300"/>
              <a:ext cx="1938803" cy="1801299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AF8FDC45-5850-006B-6BC8-78CBBAF72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87741" y="1121562"/>
              <a:ext cx="1569372" cy="1569372"/>
            </a:xfrm>
            <a:prstGeom prst="rect">
              <a:avLst/>
            </a:prstGeom>
          </p:spPr>
        </p:pic>
      </p:grpSp>
      <p:grpSp>
        <p:nvGrpSpPr>
          <p:cNvPr id="19" name="картинка 7">
            <a:extLst>
              <a:ext uri="{FF2B5EF4-FFF2-40B4-BE49-F238E27FC236}">
                <a16:creationId xmlns:a16="http://schemas.microsoft.com/office/drawing/2014/main" id="{445CB845-CAC2-ED42-FA46-FE5B72C8DCCC}"/>
              </a:ext>
            </a:extLst>
          </p:cNvPr>
          <p:cNvGrpSpPr/>
          <p:nvPr/>
        </p:nvGrpSpPr>
        <p:grpSpPr>
          <a:xfrm>
            <a:off x="2848738" y="2992934"/>
            <a:ext cx="1938803" cy="1801299"/>
            <a:chOff x="2923102" y="4913222"/>
            <a:chExt cx="1938803" cy="1801299"/>
          </a:xfrm>
        </p:grpSpPr>
        <p:sp>
          <p:nvSpPr>
            <p:cNvPr id="20" name="Блок-схема: узел 19">
              <a:extLst>
                <a:ext uri="{FF2B5EF4-FFF2-40B4-BE49-F238E27FC236}">
                  <a16:creationId xmlns:a16="http://schemas.microsoft.com/office/drawing/2014/main" id="{296D0327-8574-3D46-972D-C187D1E55BE9}"/>
                </a:ext>
              </a:extLst>
            </p:cNvPr>
            <p:cNvSpPr/>
            <p:nvPr/>
          </p:nvSpPr>
          <p:spPr>
            <a:xfrm>
              <a:off x="2923102" y="4913222"/>
              <a:ext cx="1938803" cy="1801299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3C841F5D-315B-E03F-4143-2EC7692A2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80410" y="5282960"/>
              <a:ext cx="1742735" cy="984409"/>
            </a:xfrm>
            <a:prstGeom prst="rect">
              <a:avLst/>
            </a:prstGeom>
          </p:spPr>
        </p:pic>
      </p:grpSp>
      <p:grpSp>
        <p:nvGrpSpPr>
          <p:cNvPr id="23" name="обложка 1">
            <a:extLst>
              <a:ext uri="{FF2B5EF4-FFF2-40B4-BE49-F238E27FC236}">
                <a16:creationId xmlns:a16="http://schemas.microsoft.com/office/drawing/2014/main" id="{0D82F582-C9FD-A621-221D-996A1990C700}"/>
              </a:ext>
            </a:extLst>
          </p:cNvPr>
          <p:cNvGrpSpPr/>
          <p:nvPr/>
        </p:nvGrpSpPr>
        <p:grpSpPr>
          <a:xfrm>
            <a:off x="473387" y="1049347"/>
            <a:ext cx="1938803" cy="1801299"/>
            <a:chOff x="509911" y="2895599"/>
            <a:chExt cx="1938803" cy="1801299"/>
          </a:xfrm>
        </p:grpSpPr>
        <p:sp>
          <p:nvSpPr>
            <p:cNvPr id="24" name="Блок-схема: узел 23">
              <a:extLst>
                <a:ext uri="{FF2B5EF4-FFF2-40B4-BE49-F238E27FC236}">
                  <a16:creationId xmlns:a16="http://schemas.microsoft.com/office/drawing/2014/main" id="{551345B6-E5AF-ECC1-45C2-3DCF2F75A700}"/>
                </a:ext>
              </a:extLst>
            </p:cNvPr>
            <p:cNvSpPr/>
            <p:nvPr/>
          </p:nvSpPr>
          <p:spPr>
            <a:xfrm>
              <a:off x="509911" y="2895599"/>
              <a:ext cx="1938803" cy="180129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A94A11CF-581C-7A9A-1193-044A1341D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8726" y="2986610"/>
              <a:ext cx="1359209" cy="1585046"/>
            </a:xfrm>
            <a:prstGeom prst="rect">
              <a:avLst/>
            </a:prstGeom>
          </p:spPr>
        </p:pic>
      </p:grpSp>
      <p:grpSp>
        <p:nvGrpSpPr>
          <p:cNvPr id="26" name="обложка 2">
            <a:extLst>
              <a:ext uri="{FF2B5EF4-FFF2-40B4-BE49-F238E27FC236}">
                <a16:creationId xmlns:a16="http://schemas.microsoft.com/office/drawing/2014/main" id="{59C1260D-C601-420C-E307-04EAB46499BA}"/>
              </a:ext>
            </a:extLst>
          </p:cNvPr>
          <p:cNvGrpSpPr/>
          <p:nvPr/>
        </p:nvGrpSpPr>
        <p:grpSpPr>
          <a:xfrm>
            <a:off x="2848117" y="998610"/>
            <a:ext cx="1938803" cy="1801299"/>
            <a:chOff x="2923103" y="2895598"/>
            <a:chExt cx="1938803" cy="1801299"/>
          </a:xfrm>
        </p:grpSpPr>
        <p:sp>
          <p:nvSpPr>
            <p:cNvPr id="27" name="Блок-схема: узел 26">
              <a:extLst>
                <a:ext uri="{FF2B5EF4-FFF2-40B4-BE49-F238E27FC236}">
                  <a16:creationId xmlns:a16="http://schemas.microsoft.com/office/drawing/2014/main" id="{90405712-B593-2836-2E00-3B0E6DE82F5B}"/>
                </a:ext>
              </a:extLst>
            </p:cNvPr>
            <p:cNvSpPr/>
            <p:nvPr/>
          </p:nvSpPr>
          <p:spPr>
            <a:xfrm>
              <a:off x="2923103" y="2895598"/>
              <a:ext cx="1938803" cy="180129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65D03D4E-06F9-4F19-3058-336C15630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57847" y="2981314"/>
              <a:ext cx="1349490" cy="1573712"/>
            </a:xfrm>
            <a:prstGeom prst="rect">
              <a:avLst/>
            </a:prstGeom>
          </p:spPr>
        </p:pic>
      </p:grpSp>
      <p:grpSp>
        <p:nvGrpSpPr>
          <p:cNvPr id="29" name="облож 4">
            <a:extLst>
              <a:ext uri="{FF2B5EF4-FFF2-40B4-BE49-F238E27FC236}">
                <a16:creationId xmlns:a16="http://schemas.microsoft.com/office/drawing/2014/main" id="{D2BB37F7-D657-B40A-8C9F-DBBE87556055}"/>
              </a:ext>
            </a:extLst>
          </p:cNvPr>
          <p:cNvGrpSpPr/>
          <p:nvPr/>
        </p:nvGrpSpPr>
        <p:grpSpPr>
          <a:xfrm>
            <a:off x="7577549" y="1104616"/>
            <a:ext cx="1938803" cy="1801299"/>
            <a:chOff x="7639480" y="3061751"/>
            <a:chExt cx="1938803" cy="1801299"/>
          </a:xfrm>
        </p:grpSpPr>
        <p:sp>
          <p:nvSpPr>
            <p:cNvPr id="30" name="Блок-схема: узел 29">
              <a:extLst>
                <a:ext uri="{FF2B5EF4-FFF2-40B4-BE49-F238E27FC236}">
                  <a16:creationId xmlns:a16="http://schemas.microsoft.com/office/drawing/2014/main" id="{558A33BF-024B-131E-EF53-639B934EF028}"/>
                </a:ext>
              </a:extLst>
            </p:cNvPr>
            <p:cNvSpPr/>
            <p:nvPr/>
          </p:nvSpPr>
          <p:spPr>
            <a:xfrm>
              <a:off x="7639480" y="3061751"/>
              <a:ext cx="1938803" cy="180129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A62D7BAD-939D-072B-A3CE-48C3BF34C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22597" y="3144313"/>
              <a:ext cx="1353016" cy="1577825"/>
            </a:xfrm>
            <a:prstGeom prst="rect">
              <a:avLst/>
            </a:prstGeom>
          </p:spPr>
        </p:pic>
      </p:grpSp>
      <p:grpSp>
        <p:nvGrpSpPr>
          <p:cNvPr id="32" name="обложка 3">
            <a:extLst>
              <a:ext uri="{FF2B5EF4-FFF2-40B4-BE49-F238E27FC236}">
                <a16:creationId xmlns:a16="http://schemas.microsoft.com/office/drawing/2014/main" id="{93D50B78-FA4B-2A48-E688-DC4512A5A48E}"/>
              </a:ext>
            </a:extLst>
          </p:cNvPr>
          <p:cNvGrpSpPr/>
          <p:nvPr/>
        </p:nvGrpSpPr>
        <p:grpSpPr>
          <a:xfrm>
            <a:off x="5168247" y="1091083"/>
            <a:ext cx="1938803" cy="1801299"/>
            <a:chOff x="5172433" y="3061752"/>
            <a:chExt cx="1938803" cy="1801299"/>
          </a:xfrm>
        </p:grpSpPr>
        <p:sp>
          <p:nvSpPr>
            <p:cNvPr id="33" name="Блок-схема: узел 32">
              <a:extLst>
                <a:ext uri="{FF2B5EF4-FFF2-40B4-BE49-F238E27FC236}">
                  <a16:creationId xmlns:a16="http://schemas.microsoft.com/office/drawing/2014/main" id="{E1FFBF8B-5594-CCAF-F8BA-2881835BFA57}"/>
                </a:ext>
              </a:extLst>
            </p:cNvPr>
            <p:cNvSpPr/>
            <p:nvPr/>
          </p:nvSpPr>
          <p:spPr>
            <a:xfrm>
              <a:off x="5172433" y="3061752"/>
              <a:ext cx="1938803" cy="180129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CBEBB968-4F3D-3A99-5721-3B1326157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69300" y="3170733"/>
              <a:ext cx="1291674" cy="1506289"/>
            </a:xfrm>
            <a:prstGeom prst="rect">
              <a:avLst/>
            </a:prstGeom>
          </p:spPr>
        </p:pic>
      </p:grpSp>
      <p:grpSp>
        <p:nvGrpSpPr>
          <p:cNvPr id="35" name="обложка 7">
            <a:extLst>
              <a:ext uri="{FF2B5EF4-FFF2-40B4-BE49-F238E27FC236}">
                <a16:creationId xmlns:a16="http://schemas.microsoft.com/office/drawing/2014/main" id="{E91FB226-D66C-A476-5F1A-69A875E390E8}"/>
              </a:ext>
            </a:extLst>
          </p:cNvPr>
          <p:cNvGrpSpPr/>
          <p:nvPr/>
        </p:nvGrpSpPr>
        <p:grpSpPr>
          <a:xfrm>
            <a:off x="2862602" y="2988859"/>
            <a:ext cx="1938803" cy="1801299"/>
            <a:chOff x="7546582" y="4913221"/>
            <a:chExt cx="1938803" cy="1801299"/>
          </a:xfrm>
        </p:grpSpPr>
        <p:sp>
          <p:nvSpPr>
            <p:cNvPr id="36" name="Блок-схема: узел 35">
              <a:extLst>
                <a:ext uri="{FF2B5EF4-FFF2-40B4-BE49-F238E27FC236}">
                  <a16:creationId xmlns:a16="http://schemas.microsoft.com/office/drawing/2014/main" id="{25C56236-40DB-39C5-629B-A50135193D21}"/>
                </a:ext>
              </a:extLst>
            </p:cNvPr>
            <p:cNvSpPr/>
            <p:nvPr/>
          </p:nvSpPr>
          <p:spPr>
            <a:xfrm>
              <a:off x="7546582" y="4913221"/>
              <a:ext cx="1938803" cy="180129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B42254B6-5590-DAAB-8B79-D633DB4F9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06632" y="5006107"/>
              <a:ext cx="1330398" cy="1551448"/>
            </a:xfrm>
            <a:prstGeom prst="rect">
              <a:avLst/>
            </a:prstGeom>
          </p:spPr>
        </p:pic>
      </p:grpSp>
      <p:grpSp>
        <p:nvGrpSpPr>
          <p:cNvPr id="38" name="картинка 3">
            <a:extLst>
              <a:ext uri="{FF2B5EF4-FFF2-40B4-BE49-F238E27FC236}">
                <a16:creationId xmlns:a16="http://schemas.microsoft.com/office/drawing/2014/main" id="{C2EDC1BF-083A-640B-816F-848FE1505ADA}"/>
              </a:ext>
            </a:extLst>
          </p:cNvPr>
          <p:cNvGrpSpPr/>
          <p:nvPr/>
        </p:nvGrpSpPr>
        <p:grpSpPr>
          <a:xfrm>
            <a:off x="464045" y="2932203"/>
            <a:ext cx="1938803" cy="1801299"/>
            <a:chOff x="5172433" y="1094300"/>
            <a:chExt cx="1938803" cy="1801299"/>
          </a:xfrm>
        </p:grpSpPr>
        <p:sp>
          <p:nvSpPr>
            <p:cNvPr id="39" name="Блок-схема: узел 38">
              <a:extLst>
                <a:ext uri="{FF2B5EF4-FFF2-40B4-BE49-F238E27FC236}">
                  <a16:creationId xmlns:a16="http://schemas.microsoft.com/office/drawing/2014/main" id="{B0F5EEDF-C032-58BF-3806-9CB2F075D718}"/>
                </a:ext>
              </a:extLst>
            </p:cNvPr>
            <p:cNvSpPr/>
            <p:nvPr/>
          </p:nvSpPr>
          <p:spPr>
            <a:xfrm>
              <a:off x="5172433" y="1094300"/>
              <a:ext cx="1938803" cy="1801299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3969B216-C344-3B36-0E95-216B3FC3B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53" b="5353"/>
            <a:stretch/>
          </p:blipFill>
          <p:spPr>
            <a:xfrm>
              <a:off x="5264551" y="1217218"/>
              <a:ext cx="1717142" cy="1533315"/>
            </a:xfrm>
            <a:prstGeom prst="rect">
              <a:avLst/>
            </a:prstGeom>
          </p:spPr>
        </p:pic>
      </p:grpSp>
      <p:grpSp>
        <p:nvGrpSpPr>
          <p:cNvPr id="42" name="обложка 3">
            <a:extLst>
              <a:ext uri="{FF2B5EF4-FFF2-40B4-BE49-F238E27FC236}">
                <a16:creationId xmlns:a16="http://schemas.microsoft.com/office/drawing/2014/main" id="{FB35DF3A-DD9F-8988-2BFC-EAED06FBD325}"/>
              </a:ext>
            </a:extLst>
          </p:cNvPr>
          <p:cNvGrpSpPr/>
          <p:nvPr/>
        </p:nvGrpSpPr>
        <p:grpSpPr>
          <a:xfrm>
            <a:off x="449178" y="2932202"/>
            <a:ext cx="1938803" cy="1801299"/>
            <a:chOff x="5172433" y="3061752"/>
            <a:chExt cx="1938803" cy="1801299"/>
          </a:xfrm>
        </p:grpSpPr>
        <p:sp>
          <p:nvSpPr>
            <p:cNvPr id="43" name="Блок-схема: узел 42">
              <a:extLst>
                <a:ext uri="{FF2B5EF4-FFF2-40B4-BE49-F238E27FC236}">
                  <a16:creationId xmlns:a16="http://schemas.microsoft.com/office/drawing/2014/main" id="{8E1FA76D-0C27-4722-1059-00E75EBA1A90}"/>
                </a:ext>
              </a:extLst>
            </p:cNvPr>
            <p:cNvSpPr/>
            <p:nvPr/>
          </p:nvSpPr>
          <p:spPr>
            <a:xfrm>
              <a:off x="5172433" y="3061752"/>
              <a:ext cx="1938803" cy="180129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67AB0E73-720D-FB41-5B65-95C2AF8FEC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4375" y="3199565"/>
              <a:ext cx="1314848" cy="1533315"/>
            </a:xfrm>
            <a:prstGeom prst="rect">
              <a:avLst/>
            </a:prstGeom>
          </p:spPr>
        </p:pic>
      </p:grpSp>
      <p:grpSp>
        <p:nvGrpSpPr>
          <p:cNvPr id="45" name="карт 6">
            <a:extLst>
              <a:ext uri="{FF2B5EF4-FFF2-40B4-BE49-F238E27FC236}">
                <a16:creationId xmlns:a16="http://schemas.microsoft.com/office/drawing/2014/main" id="{2725771A-AAD4-F11B-2255-A85A980653CE}"/>
              </a:ext>
            </a:extLst>
          </p:cNvPr>
          <p:cNvGrpSpPr/>
          <p:nvPr/>
        </p:nvGrpSpPr>
        <p:grpSpPr>
          <a:xfrm>
            <a:off x="5252360" y="3039229"/>
            <a:ext cx="1938803" cy="1801299"/>
            <a:chOff x="436476" y="4837841"/>
            <a:chExt cx="1938803" cy="1801299"/>
          </a:xfrm>
        </p:grpSpPr>
        <p:sp>
          <p:nvSpPr>
            <p:cNvPr id="46" name="Блок-схема: узел 45">
              <a:extLst>
                <a:ext uri="{FF2B5EF4-FFF2-40B4-BE49-F238E27FC236}">
                  <a16:creationId xmlns:a16="http://schemas.microsoft.com/office/drawing/2014/main" id="{59C5CA63-BEAE-9A0D-8743-9D6E959E4245}"/>
                </a:ext>
              </a:extLst>
            </p:cNvPr>
            <p:cNvSpPr/>
            <p:nvPr/>
          </p:nvSpPr>
          <p:spPr>
            <a:xfrm>
              <a:off x="436476" y="4837841"/>
              <a:ext cx="1938803" cy="1801299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B201EC2B-41F8-74E8-FBE1-8C7882131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3341" y="4883978"/>
              <a:ext cx="1658058" cy="1658058"/>
            </a:xfrm>
            <a:prstGeom prst="rect">
              <a:avLst/>
            </a:prstGeom>
          </p:spPr>
        </p:pic>
      </p:grpSp>
      <p:grpSp>
        <p:nvGrpSpPr>
          <p:cNvPr id="49" name="обложк 6">
            <a:extLst>
              <a:ext uri="{FF2B5EF4-FFF2-40B4-BE49-F238E27FC236}">
                <a16:creationId xmlns:a16="http://schemas.microsoft.com/office/drawing/2014/main" id="{DEF94FAB-3944-1C8B-E89C-D998E437910C}"/>
              </a:ext>
            </a:extLst>
          </p:cNvPr>
          <p:cNvGrpSpPr/>
          <p:nvPr/>
        </p:nvGrpSpPr>
        <p:grpSpPr>
          <a:xfrm>
            <a:off x="5243834" y="3034196"/>
            <a:ext cx="1938803" cy="1801299"/>
            <a:chOff x="5220561" y="4979927"/>
            <a:chExt cx="1938803" cy="1801299"/>
          </a:xfrm>
        </p:grpSpPr>
        <p:sp>
          <p:nvSpPr>
            <p:cNvPr id="50" name="Блок-схема: узел 49">
              <a:extLst>
                <a:ext uri="{FF2B5EF4-FFF2-40B4-BE49-F238E27FC236}">
                  <a16:creationId xmlns:a16="http://schemas.microsoft.com/office/drawing/2014/main" id="{BD89BC21-F4A7-54F6-A3AD-CB76AEBF3E30}"/>
                </a:ext>
              </a:extLst>
            </p:cNvPr>
            <p:cNvSpPr/>
            <p:nvPr/>
          </p:nvSpPr>
          <p:spPr>
            <a:xfrm>
              <a:off x="5220561" y="4979927"/>
              <a:ext cx="1938803" cy="180129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201054BE-06C3-C1A6-9540-C6B7A7B16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54389" y="5090592"/>
              <a:ext cx="1366387" cy="1593417"/>
            </a:xfrm>
            <a:prstGeom prst="rect">
              <a:avLst/>
            </a:prstGeom>
          </p:spPr>
        </p:pic>
      </p:grpSp>
      <p:grpSp>
        <p:nvGrpSpPr>
          <p:cNvPr id="52" name="картинка 7">
            <a:extLst>
              <a:ext uri="{FF2B5EF4-FFF2-40B4-BE49-F238E27FC236}">
                <a16:creationId xmlns:a16="http://schemas.microsoft.com/office/drawing/2014/main" id="{E8C333E6-E113-3EA1-9D76-7B6FBC47052E}"/>
              </a:ext>
            </a:extLst>
          </p:cNvPr>
          <p:cNvGrpSpPr/>
          <p:nvPr/>
        </p:nvGrpSpPr>
        <p:grpSpPr>
          <a:xfrm>
            <a:off x="7693979" y="3038019"/>
            <a:ext cx="1938803" cy="1801299"/>
            <a:chOff x="2923102" y="4913222"/>
            <a:chExt cx="1938803" cy="1801299"/>
          </a:xfrm>
        </p:grpSpPr>
        <p:sp>
          <p:nvSpPr>
            <p:cNvPr id="53" name="Блок-схема: узел 52">
              <a:extLst>
                <a:ext uri="{FF2B5EF4-FFF2-40B4-BE49-F238E27FC236}">
                  <a16:creationId xmlns:a16="http://schemas.microsoft.com/office/drawing/2014/main" id="{AC986732-3B42-2EFA-9663-0C210AFE9477}"/>
                </a:ext>
              </a:extLst>
            </p:cNvPr>
            <p:cNvSpPr/>
            <p:nvPr/>
          </p:nvSpPr>
          <p:spPr>
            <a:xfrm>
              <a:off x="2923102" y="4913222"/>
              <a:ext cx="1938803" cy="1801299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001B8B74-AEC9-F0D1-13B4-4C12C563C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80411" y="5282961"/>
              <a:ext cx="1764526" cy="996718"/>
            </a:xfrm>
            <a:prstGeom prst="rect">
              <a:avLst/>
            </a:prstGeom>
          </p:spPr>
        </p:pic>
      </p:grpSp>
      <p:grpSp>
        <p:nvGrpSpPr>
          <p:cNvPr id="56" name="обложка 7">
            <a:extLst>
              <a:ext uri="{FF2B5EF4-FFF2-40B4-BE49-F238E27FC236}">
                <a16:creationId xmlns:a16="http://schemas.microsoft.com/office/drawing/2014/main" id="{B267D8E3-A49C-33A1-3A5B-62A4E8D68655}"/>
              </a:ext>
            </a:extLst>
          </p:cNvPr>
          <p:cNvGrpSpPr/>
          <p:nvPr/>
        </p:nvGrpSpPr>
        <p:grpSpPr>
          <a:xfrm>
            <a:off x="7679666" y="3027703"/>
            <a:ext cx="1938803" cy="1801299"/>
            <a:chOff x="7546582" y="4913221"/>
            <a:chExt cx="1938803" cy="1801299"/>
          </a:xfrm>
        </p:grpSpPr>
        <p:sp>
          <p:nvSpPr>
            <p:cNvPr id="57" name="Блок-схема: узел 56">
              <a:extLst>
                <a:ext uri="{FF2B5EF4-FFF2-40B4-BE49-F238E27FC236}">
                  <a16:creationId xmlns:a16="http://schemas.microsoft.com/office/drawing/2014/main" id="{2A177B2D-701D-B75B-FDA7-E755C4BA5ADE}"/>
                </a:ext>
              </a:extLst>
            </p:cNvPr>
            <p:cNvSpPr/>
            <p:nvPr/>
          </p:nvSpPr>
          <p:spPr>
            <a:xfrm>
              <a:off x="7546582" y="4913221"/>
              <a:ext cx="1938803" cy="180129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A1711A3A-064B-1812-E68F-D0E5A6691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1666" y="5015572"/>
              <a:ext cx="1329596" cy="1550513"/>
            </a:xfrm>
            <a:prstGeom prst="rect">
              <a:avLst/>
            </a:prstGeom>
          </p:spPr>
        </p:pic>
      </p:grpSp>
      <p:grpSp>
        <p:nvGrpSpPr>
          <p:cNvPr id="59" name="картинка 1">
            <a:extLst>
              <a:ext uri="{FF2B5EF4-FFF2-40B4-BE49-F238E27FC236}">
                <a16:creationId xmlns:a16="http://schemas.microsoft.com/office/drawing/2014/main" id="{F4DE51B7-CF63-D7B4-19E2-157C72F80754}"/>
              </a:ext>
            </a:extLst>
          </p:cNvPr>
          <p:cNvGrpSpPr/>
          <p:nvPr/>
        </p:nvGrpSpPr>
        <p:grpSpPr>
          <a:xfrm>
            <a:off x="9823072" y="3141288"/>
            <a:ext cx="1938803" cy="1801299"/>
            <a:chOff x="536265" y="941901"/>
            <a:chExt cx="1938803" cy="1801299"/>
          </a:xfrm>
        </p:grpSpPr>
        <p:sp>
          <p:nvSpPr>
            <p:cNvPr id="60" name="Блок-схема: узел 59">
              <a:extLst>
                <a:ext uri="{FF2B5EF4-FFF2-40B4-BE49-F238E27FC236}">
                  <a16:creationId xmlns:a16="http://schemas.microsoft.com/office/drawing/2014/main" id="{8FBB6C05-E3F9-C142-47E5-5DAD839076B8}"/>
                </a:ext>
              </a:extLst>
            </p:cNvPr>
            <p:cNvSpPr/>
            <p:nvPr/>
          </p:nvSpPr>
          <p:spPr>
            <a:xfrm>
              <a:off x="536265" y="941901"/>
              <a:ext cx="1938803" cy="1801299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782AF068-169D-CC81-437B-6D35FCDE6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750" y="1392341"/>
              <a:ext cx="1577604" cy="911049"/>
            </a:xfrm>
            <a:prstGeom prst="rect">
              <a:avLst/>
            </a:prstGeom>
          </p:spPr>
        </p:pic>
      </p:grpSp>
      <p:grpSp>
        <p:nvGrpSpPr>
          <p:cNvPr id="63" name="обложка 1">
            <a:extLst>
              <a:ext uri="{FF2B5EF4-FFF2-40B4-BE49-F238E27FC236}">
                <a16:creationId xmlns:a16="http://schemas.microsoft.com/office/drawing/2014/main" id="{4CDE9571-DB02-B4A3-2D56-2E3C3533D631}"/>
              </a:ext>
            </a:extLst>
          </p:cNvPr>
          <p:cNvGrpSpPr/>
          <p:nvPr/>
        </p:nvGrpSpPr>
        <p:grpSpPr>
          <a:xfrm>
            <a:off x="9837385" y="3150713"/>
            <a:ext cx="1938803" cy="1801299"/>
            <a:chOff x="509911" y="2895599"/>
            <a:chExt cx="1938803" cy="1801299"/>
          </a:xfrm>
        </p:grpSpPr>
        <p:sp>
          <p:nvSpPr>
            <p:cNvPr id="64" name="Блок-схема: узел 63">
              <a:extLst>
                <a:ext uri="{FF2B5EF4-FFF2-40B4-BE49-F238E27FC236}">
                  <a16:creationId xmlns:a16="http://schemas.microsoft.com/office/drawing/2014/main" id="{9D69D71D-F5D4-4AD9-E574-0ED4F8601870}"/>
                </a:ext>
              </a:extLst>
            </p:cNvPr>
            <p:cNvSpPr/>
            <p:nvPr/>
          </p:nvSpPr>
          <p:spPr>
            <a:xfrm>
              <a:off x="509911" y="2895599"/>
              <a:ext cx="1938803" cy="180129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65" name="Рисунок 64">
              <a:extLst>
                <a:ext uri="{FF2B5EF4-FFF2-40B4-BE49-F238E27FC236}">
                  <a16:creationId xmlns:a16="http://schemas.microsoft.com/office/drawing/2014/main" id="{D2C10054-1E59-6822-85B3-633EF8F3D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7454" y="3011157"/>
              <a:ext cx="1306764" cy="1523887"/>
            </a:xfrm>
            <a:prstGeom prst="rect">
              <a:avLst/>
            </a:prstGeom>
          </p:spPr>
        </p:pic>
      </p:grpSp>
      <p:grpSp>
        <p:nvGrpSpPr>
          <p:cNvPr id="66" name="картинка 2">
            <a:extLst>
              <a:ext uri="{FF2B5EF4-FFF2-40B4-BE49-F238E27FC236}">
                <a16:creationId xmlns:a16="http://schemas.microsoft.com/office/drawing/2014/main" id="{20396F8D-6D84-12D9-EEA8-6FA0742C805F}"/>
              </a:ext>
            </a:extLst>
          </p:cNvPr>
          <p:cNvGrpSpPr/>
          <p:nvPr/>
        </p:nvGrpSpPr>
        <p:grpSpPr>
          <a:xfrm>
            <a:off x="9765185" y="1084326"/>
            <a:ext cx="1938803" cy="1801299"/>
            <a:chOff x="2854349" y="991173"/>
            <a:chExt cx="1938803" cy="1801299"/>
          </a:xfrm>
        </p:grpSpPr>
        <p:sp>
          <p:nvSpPr>
            <p:cNvPr id="67" name="Блок-схема: узел 66">
              <a:extLst>
                <a:ext uri="{FF2B5EF4-FFF2-40B4-BE49-F238E27FC236}">
                  <a16:creationId xmlns:a16="http://schemas.microsoft.com/office/drawing/2014/main" id="{98D6EFA0-B02D-2876-2C02-E428A74E6BE5}"/>
                </a:ext>
              </a:extLst>
            </p:cNvPr>
            <p:cNvSpPr/>
            <p:nvPr/>
          </p:nvSpPr>
          <p:spPr>
            <a:xfrm>
              <a:off x="2854349" y="991173"/>
              <a:ext cx="1938803" cy="1801299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8" name="Рисунок 67">
              <a:extLst>
                <a:ext uri="{FF2B5EF4-FFF2-40B4-BE49-F238E27FC236}">
                  <a16:creationId xmlns:a16="http://schemas.microsoft.com/office/drawing/2014/main" id="{EBB324FE-E772-AD39-8336-8B86E6260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55525" y="1025708"/>
              <a:ext cx="1628040" cy="1628040"/>
            </a:xfrm>
            <a:prstGeom prst="rect">
              <a:avLst/>
            </a:prstGeom>
          </p:spPr>
        </p:pic>
      </p:grpSp>
      <p:grpSp>
        <p:nvGrpSpPr>
          <p:cNvPr id="70" name="обложка 2">
            <a:extLst>
              <a:ext uri="{FF2B5EF4-FFF2-40B4-BE49-F238E27FC236}">
                <a16:creationId xmlns:a16="http://schemas.microsoft.com/office/drawing/2014/main" id="{B5D4342D-9CCC-8340-ABAF-3B409F96F20B}"/>
              </a:ext>
            </a:extLst>
          </p:cNvPr>
          <p:cNvGrpSpPr/>
          <p:nvPr/>
        </p:nvGrpSpPr>
        <p:grpSpPr>
          <a:xfrm>
            <a:off x="9779810" y="1060295"/>
            <a:ext cx="1938803" cy="1801299"/>
            <a:chOff x="2923103" y="2895598"/>
            <a:chExt cx="1938803" cy="1801299"/>
          </a:xfrm>
        </p:grpSpPr>
        <p:sp>
          <p:nvSpPr>
            <p:cNvPr id="71" name="Блок-схема: узел 70">
              <a:extLst>
                <a:ext uri="{FF2B5EF4-FFF2-40B4-BE49-F238E27FC236}">
                  <a16:creationId xmlns:a16="http://schemas.microsoft.com/office/drawing/2014/main" id="{981743D9-E6B5-D84E-5108-6B3A64CEABB4}"/>
                </a:ext>
              </a:extLst>
            </p:cNvPr>
            <p:cNvSpPr/>
            <p:nvPr/>
          </p:nvSpPr>
          <p:spPr>
            <a:xfrm>
              <a:off x="2923103" y="2895598"/>
              <a:ext cx="1938803" cy="180129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2" name="Рисунок 71">
              <a:extLst>
                <a:ext uri="{FF2B5EF4-FFF2-40B4-BE49-F238E27FC236}">
                  <a16:creationId xmlns:a16="http://schemas.microsoft.com/office/drawing/2014/main" id="{DE25D618-C477-8FD4-D6DE-8CD5BC4E5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85850" y="3022481"/>
              <a:ext cx="1326444" cy="1546837"/>
            </a:xfrm>
            <a:prstGeom prst="rect">
              <a:avLst/>
            </a:prstGeom>
          </p:spPr>
        </p:pic>
      </p:grpSp>
      <p:grpSp>
        <p:nvGrpSpPr>
          <p:cNvPr id="73" name="карт 6">
            <a:extLst>
              <a:ext uri="{FF2B5EF4-FFF2-40B4-BE49-F238E27FC236}">
                <a16:creationId xmlns:a16="http://schemas.microsoft.com/office/drawing/2014/main" id="{11CBDEFF-6D18-255B-D699-C4284B66B91A}"/>
              </a:ext>
            </a:extLst>
          </p:cNvPr>
          <p:cNvGrpSpPr/>
          <p:nvPr/>
        </p:nvGrpSpPr>
        <p:grpSpPr>
          <a:xfrm>
            <a:off x="436476" y="4743424"/>
            <a:ext cx="1938803" cy="1895716"/>
            <a:chOff x="436476" y="4743424"/>
            <a:chExt cx="1938803" cy="1895716"/>
          </a:xfrm>
        </p:grpSpPr>
        <p:sp>
          <p:nvSpPr>
            <p:cNvPr id="74" name="Блок-схема: узел 73">
              <a:extLst>
                <a:ext uri="{FF2B5EF4-FFF2-40B4-BE49-F238E27FC236}">
                  <a16:creationId xmlns:a16="http://schemas.microsoft.com/office/drawing/2014/main" id="{E50BF22B-6CD0-D889-CBD8-B14AF37E85D8}"/>
                </a:ext>
              </a:extLst>
            </p:cNvPr>
            <p:cNvSpPr/>
            <p:nvPr/>
          </p:nvSpPr>
          <p:spPr>
            <a:xfrm>
              <a:off x="436476" y="4837841"/>
              <a:ext cx="1938803" cy="1801299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5" name="Рисунок 74">
              <a:extLst>
                <a:ext uri="{FF2B5EF4-FFF2-40B4-BE49-F238E27FC236}">
                  <a16:creationId xmlns:a16="http://schemas.microsoft.com/office/drawing/2014/main" id="{50627FC7-2064-53DB-8669-F5E63A143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4045" y="4743424"/>
              <a:ext cx="1837831" cy="1837831"/>
            </a:xfrm>
            <a:prstGeom prst="rect">
              <a:avLst/>
            </a:prstGeom>
          </p:spPr>
        </p:pic>
      </p:grpSp>
      <p:grpSp>
        <p:nvGrpSpPr>
          <p:cNvPr id="77" name="обложк 6">
            <a:extLst>
              <a:ext uri="{FF2B5EF4-FFF2-40B4-BE49-F238E27FC236}">
                <a16:creationId xmlns:a16="http://schemas.microsoft.com/office/drawing/2014/main" id="{4B5228F6-53C2-A59D-9E57-A8C2C704289F}"/>
              </a:ext>
            </a:extLst>
          </p:cNvPr>
          <p:cNvGrpSpPr/>
          <p:nvPr/>
        </p:nvGrpSpPr>
        <p:grpSpPr>
          <a:xfrm>
            <a:off x="418664" y="4827918"/>
            <a:ext cx="1938803" cy="1801299"/>
            <a:chOff x="5220561" y="4979927"/>
            <a:chExt cx="1938803" cy="1801299"/>
          </a:xfrm>
        </p:grpSpPr>
        <p:sp>
          <p:nvSpPr>
            <p:cNvPr id="78" name="Блок-схема: узел 77">
              <a:extLst>
                <a:ext uri="{FF2B5EF4-FFF2-40B4-BE49-F238E27FC236}">
                  <a16:creationId xmlns:a16="http://schemas.microsoft.com/office/drawing/2014/main" id="{A4D6F63E-2B0E-F5AE-8D53-2530A58497B9}"/>
                </a:ext>
              </a:extLst>
            </p:cNvPr>
            <p:cNvSpPr/>
            <p:nvPr/>
          </p:nvSpPr>
          <p:spPr>
            <a:xfrm>
              <a:off x="5220561" y="4979927"/>
              <a:ext cx="1938803" cy="180129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9" name="Рисунок 78">
              <a:extLst>
                <a:ext uri="{FF2B5EF4-FFF2-40B4-BE49-F238E27FC236}">
                  <a16:creationId xmlns:a16="http://schemas.microsoft.com/office/drawing/2014/main" id="{9A2456BD-2B98-4D95-16E1-5D287BCC7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52392" y="5091974"/>
              <a:ext cx="1352484" cy="1577204"/>
            </a:xfrm>
            <a:prstGeom prst="rect">
              <a:avLst/>
            </a:prstGeom>
          </p:spPr>
        </p:pic>
      </p:grpSp>
      <p:grpSp>
        <p:nvGrpSpPr>
          <p:cNvPr id="80" name="Карт 4">
            <a:extLst>
              <a:ext uri="{FF2B5EF4-FFF2-40B4-BE49-F238E27FC236}">
                <a16:creationId xmlns:a16="http://schemas.microsoft.com/office/drawing/2014/main" id="{0978A339-D90C-F2CC-9E5E-7A77136DDDD7}"/>
              </a:ext>
            </a:extLst>
          </p:cNvPr>
          <p:cNvGrpSpPr/>
          <p:nvPr/>
        </p:nvGrpSpPr>
        <p:grpSpPr>
          <a:xfrm>
            <a:off x="2848117" y="4846244"/>
            <a:ext cx="1938803" cy="1801299"/>
            <a:chOff x="7577603" y="1094300"/>
            <a:chExt cx="1938803" cy="1801299"/>
          </a:xfrm>
        </p:grpSpPr>
        <p:sp>
          <p:nvSpPr>
            <p:cNvPr id="81" name="Блок-схема: узел 80">
              <a:extLst>
                <a:ext uri="{FF2B5EF4-FFF2-40B4-BE49-F238E27FC236}">
                  <a16:creationId xmlns:a16="http://schemas.microsoft.com/office/drawing/2014/main" id="{AD3BB560-3740-648A-0D3B-C852CFF573ED}"/>
                </a:ext>
              </a:extLst>
            </p:cNvPr>
            <p:cNvSpPr/>
            <p:nvPr/>
          </p:nvSpPr>
          <p:spPr>
            <a:xfrm>
              <a:off x="7577603" y="1094300"/>
              <a:ext cx="1938803" cy="1801299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2" name="Рисунок 81">
              <a:extLst>
                <a:ext uri="{FF2B5EF4-FFF2-40B4-BE49-F238E27FC236}">
                  <a16:creationId xmlns:a16="http://schemas.microsoft.com/office/drawing/2014/main" id="{F1870E72-D8BD-B7F6-E7A2-3AFDAB884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50240" y="1098621"/>
              <a:ext cx="1565349" cy="1565349"/>
            </a:xfrm>
            <a:prstGeom prst="rect">
              <a:avLst/>
            </a:prstGeom>
          </p:spPr>
        </p:pic>
      </p:grpSp>
      <p:grpSp>
        <p:nvGrpSpPr>
          <p:cNvPr id="84" name="облож 4">
            <a:extLst>
              <a:ext uri="{FF2B5EF4-FFF2-40B4-BE49-F238E27FC236}">
                <a16:creationId xmlns:a16="http://schemas.microsoft.com/office/drawing/2014/main" id="{4C966D8B-D18E-6C73-A006-502B864EFFDE}"/>
              </a:ext>
            </a:extLst>
          </p:cNvPr>
          <p:cNvGrpSpPr/>
          <p:nvPr/>
        </p:nvGrpSpPr>
        <p:grpSpPr>
          <a:xfrm>
            <a:off x="2826606" y="4835495"/>
            <a:ext cx="1938803" cy="1801299"/>
            <a:chOff x="7639480" y="3061751"/>
            <a:chExt cx="1938803" cy="1801299"/>
          </a:xfrm>
        </p:grpSpPr>
        <p:sp>
          <p:nvSpPr>
            <p:cNvPr id="85" name="Блок-схема: узел 84">
              <a:extLst>
                <a:ext uri="{FF2B5EF4-FFF2-40B4-BE49-F238E27FC236}">
                  <a16:creationId xmlns:a16="http://schemas.microsoft.com/office/drawing/2014/main" id="{3630FECA-4677-1DB9-9EBA-49D85E4F36FD}"/>
                </a:ext>
              </a:extLst>
            </p:cNvPr>
            <p:cNvSpPr/>
            <p:nvPr/>
          </p:nvSpPr>
          <p:spPr>
            <a:xfrm>
              <a:off x="7639480" y="3061751"/>
              <a:ext cx="1938803" cy="180129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6" name="Рисунок 85">
              <a:extLst>
                <a:ext uri="{FF2B5EF4-FFF2-40B4-BE49-F238E27FC236}">
                  <a16:creationId xmlns:a16="http://schemas.microsoft.com/office/drawing/2014/main" id="{F1D5172D-FB5A-10A3-1141-272BCE6AA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23604" y="3132907"/>
              <a:ext cx="1342319" cy="1565349"/>
            </a:xfrm>
            <a:prstGeom prst="rect">
              <a:avLst/>
            </a:prstGeom>
          </p:spPr>
        </p:pic>
      </p:grpSp>
      <p:grpSp>
        <p:nvGrpSpPr>
          <p:cNvPr id="87" name="5">
            <a:extLst>
              <a:ext uri="{FF2B5EF4-FFF2-40B4-BE49-F238E27FC236}">
                <a16:creationId xmlns:a16="http://schemas.microsoft.com/office/drawing/2014/main" id="{A63F280C-E306-3E8D-183A-DBE64249DDD5}"/>
              </a:ext>
            </a:extLst>
          </p:cNvPr>
          <p:cNvGrpSpPr/>
          <p:nvPr/>
        </p:nvGrpSpPr>
        <p:grpSpPr>
          <a:xfrm>
            <a:off x="5152772" y="4930417"/>
            <a:ext cx="2072160" cy="1801299"/>
            <a:chOff x="9741882" y="1102320"/>
            <a:chExt cx="2072160" cy="1801299"/>
          </a:xfrm>
        </p:grpSpPr>
        <p:sp>
          <p:nvSpPr>
            <p:cNvPr id="88" name="Блок-схема: узел 87">
              <a:extLst>
                <a:ext uri="{FF2B5EF4-FFF2-40B4-BE49-F238E27FC236}">
                  <a16:creationId xmlns:a16="http://schemas.microsoft.com/office/drawing/2014/main" id="{985ACF94-1289-03A9-108B-2AACA33A4595}"/>
                </a:ext>
              </a:extLst>
            </p:cNvPr>
            <p:cNvSpPr/>
            <p:nvPr/>
          </p:nvSpPr>
          <p:spPr>
            <a:xfrm>
              <a:off x="9836101" y="1102320"/>
              <a:ext cx="1938803" cy="1801299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9" name="Рисунок 88">
              <a:extLst>
                <a:ext uri="{FF2B5EF4-FFF2-40B4-BE49-F238E27FC236}">
                  <a16:creationId xmlns:a16="http://schemas.microsoft.com/office/drawing/2014/main" id="{CA7CF634-CE68-D19B-8B22-8F65AB8D2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41882" y="1254857"/>
              <a:ext cx="2072160" cy="1381440"/>
            </a:xfrm>
            <a:prstGeom prst="rect">
              <a:avLst/>
            </a:prstGeom>
          </p:spPr>
        </p:pic>
      </p:grpSp>
      <p:grpSp>
        <p:nvGrpSpPr>
          <p:cNvPr id="91" name="О 5">
            <a:extLst>
              <a:ext uri="{FF2B5EF4-FFF2-40B4-BE49-F238E27FC236}">
                <a16:creationId xmlns:a16="http://schemas.microsoft.com/office/drawing/2014/main" id="{CB2EAA90-E5C8-DCA6-A226-33CFAA480326}"/>
              </a:ext>
            </a:extLst>
          </p:cNvPr>
          <p:cNvGrpSpPr/>
          <p:nvPr/>
        </p:nvGrpSpPr>
        <p:grpSpPr>
          <a:xfrm>
            <a:off x="5243835" y="4930417"/>
            <a:ext cx="1938803" cy="1801299"/>
            <a:chOff x="9908390" y="3010184"/>
            <a:chExt cx="1938803" cy="1801299"/>
          </a:xfrm>
        </p:grpSpPr>
        <p:sp>
          <p:nvSpPr>
            <p:cNvPr id="92" name="Блок-схема: узел 91">
              <a:extLst>
                <a:ext uri="{FF2B5EF4-FFF2-40B4-BE49-F238E27FC236}">
                  <a16:creationId xmlns:a16="http://schemas.microsoft.com/office/drawing/2014/main" id="{B7EB5460-825B-22D5-FE77-DAD13FB6496A}"/>
                </a:ext>
              </a:extLst>
            </p:cNvPr>
            <p:cNvSpPr/>
            <p:nvPr/>
          </p:nvSpPr>
          <p:spPr>
            <a:xfrm>
              <a:off x="9908390" y="3010184"/>
              <a:ext cx="1938803" cy="180129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3" name="Рисунок 92">
              <a:extLst>
                <a:ext uri="{FF2B5EF4-FFF2-40B4-BE49-F238E27FC236}">
                  <a16:creationId xmlns:a16="http://schemas.microsoft.com/office/drawing/2014/main" id="{93764E53-6442-C7F5-6505-8DF264F68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186437" y="3103648"/>
              <a:ext cx="1333426" cy="1554979"/>
            </a:xfrm>
            <a:prstGeom prst="rect">
              <a:avLst/>
            </a:prstGeom>
          </p:spPr>
        </p:pic>
      </p:grpSp>
      <p:grpSp>
        <p:nvGrpSpPr>
          <p:cNvPr id="94" name="5">
            <a:extLst>
              <a:ext uri="{FF2B5EF4-FFF2-40B4-BE49-F238E27FC236}">
                <a16:creationId xmlns:a16="http://schemas.microsoft.com/office/drawing/2014/main" id="{E45CFD47-58EE-447B-E4D7-4CF0ACC7B7A4}"/>
              </a:ext>
            </a:extLst>
          </p:cNvPr>
          <p:cNvGrpSpPr/>
          <p:nvPr/>
        </p:nvGrpSpPr>
        <p:grpSpPr>
          <a:xfrm>
            <a:off x="7699496" y="4981738"/>
            <a:ext cx="1938803" cy="1801299"/>
            <a:chOff x="9836101" y="1102320"/>
            <a:chExt cx="1938803" cy="1801299"/>
          </a:xfrm>
        </p:grpSpPr>
        <p:sp>
          <p:nvSpPr>
            <p:cNvPr id="95" name="Блок-схема: узел 94">
              <a:extLst>
                <a:ext uri="{FF2B5EF4-FFF2-40B4-BE49-F238E27FC236}">
                  <a16:creationId xmlns:a16="http://schemas.microsoft.com/office/drawing/2014/main" id="{AE2F372B-16B0-9DEA-58D8-845E97E4BBE6}"/>
                </a:ext>
              </a:extLst>
            </p:cNvPr>
            <p:cNvSpPr/>
            <p:nvPr/>
          </p:nvSpPr>
          <p:spPr>
            <a:xfrm>
              <a:off x="9836101" y="1102320"/>
              <a:ext cx="1938803" cy="1801299"/>
            </a:xfrm>
            <a:prstGeom prst="flowChartConnector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6" name="Рисунок 95">
              <a:extLst>
                <a:ext uri="{FF2B5EF4-FFF2-40B4-BE49-F238E27FC236}">
                  <a16:creationId xmlns:a16="http://schemas.microsoft.com/office/drawing/2014/main" id="{D0BF871F-443F-52E9-E560-5B724A64D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944734" y="1443555"/>
              <a:ext cx="1703656" cy="983844"/>
            </a:xfrm>
            <a:prstGeom prst="rect">
              <a:avLst/>
            </a:prstGeom>
          </p:spPr>
        </p:pic>
      </p:grpSp>
      <p:grpSp>
        <p:nvGrpSpPr>
          <p:cNvPr id="98" name="О 5">
            <a:extLst>
              <a:ext uri="{FF2B5EF4-FFF2-40B4-BE49-F238E27FC236}">
                <a16:creationId xmlns:a16="http://schemas.microsoft.com/office/drawing/2014/main" id="{3DA83D7E-D44A-98C9-A592-CDD2697499E7}"/>
              </a:ext>
            </a:extLst>
          </p:cNvPr>
          <p:cNvGrpSpPr/>
          <p:nvPr/>
        </p:nvGrpSpPr>
        <p:grpSpPr>
          <a:xfrm>
            <a:off x="7690555" y="4981738"/>
            <a:ext cx="1938803" cy="1801299"/>
            <a:chOff x="9908390" y="3010184"/>
            <a:chExt cx="1938803" cy="1801299"/>
          </a:xfrm>
        </p:grpSpPr>
        <p:sp>
          <p:nvSpPr>
            <p:cNvPr id="99" name="Блок-схема: узел 98">
              <a:extLst>
                <a:ext uri="{FF2B5EF4-FFF2-40B4-BE49-F238E27FC236}">
                  <a16:creationId xmlns:a16="http://schemas.microsoft.com/office/drawing/2014/main" id="{978D29E6-E3F1-0363-8BDF-4ADB2808B182}"/>
                </a:ext>
              </a:extLst>
            </p:cNvPr>
            <p:cNvSpPr/>
            <p:nvPr/>
          </p:nvSpPr>
          <p:spPr>
            <a:xfrm>
              <a:off x="9908390" y="3010184"/>
              <a:ext cx="1938803" cy="1801299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0" name="Рисунок 99">
              <a:extLst>
                <a:ext uri="{FF2B5EF4-FFF2-40B4-BE49-F238E27FC236}">
                  <a16:creationId xmlns:a16="http://schemas.microsoft.com/office/drawing/2014/main" id="{09DFC912-065A-E7BE-84FF-3BA5C481A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161869" y="3101318"/>
              <a:ext cx="1350312" cy="1574671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44EA8C1-4687-3C56-EE3C-54CD1D5FA59D}"/>
              </a:ext>
            </a:extLst>
          </p:cNvPr>
          <p:cNvSpPr txBox="1"/>
          <p:nvPr/>
        </p:nvSpPr>
        <p:spPr>
          <a:xfrm>
            <a:off x="4355615" y="139603"/>
            <a:ext cx="3609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latin typeface="Franklin Gothic Medium" panose="020B0603020102020204" pitchFamily="34" charset="0"/>
              </a:rPr>
              <a:t>Мемори</a:t>
            </a:r>
            <a:endParaRPr lang="ru-RU" sz="2400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5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00"/>
                            </p:stCondLst>
                            <p:childTnLst>
                              <p:par>
                                <p:cTn id="20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000"/>
                            </p:stCondLst>
                            <p:childTnLst>
                              <p:par>
                                <p:cTn id="2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000"/>
                            </p:stCondLst>
                            <p:childTnLst>
                              <p:par>
                                <p:cTn id="24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000"/>
                            </p:stCondLst>
                            <p:childTnLst>
                              <p:par>
                                <p:cTn id="26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6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9" fill="hold">
                      <p:stCondLst>
                        <p:cond delay="0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000"/>
                            </p:stCondLst>
                            <p:childTnLst>
                              <p:par>
                                <p:cTn id="29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1000"/>
                            </p:stCondLst>
                            <p:childTnLst>
                              <p:par>
                                <p:cTn id="30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1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1" fill="hold">
                      <p:stCondLst>
                        <p:cond delay="0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1000"/>
                            </p:stCondLst>
                            <p:childTnLst>
                              <p:par>
                                <p:cTn id="3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1000"/>
                            </p:stCondLst>
                            <p:childTnLst>
                              <p:par>
                                <p:cTn id="3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1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35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3" fill="hold">
                      <p:stCondLst>
                        <p:cond delay="0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6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8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000"/>
                            </p:stCondLst>
                            <p:childTnLst>
                              <p:par>
                                <p:cTn id="36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366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7" fill="hold">
                      <p:stCondLst>
                        <p:cond delay="0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0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000"/>
                            </p:stCondLst>
                            <p:childTnLst>
                              <p:par>
                                <p:cTn id="37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380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1" fill="hold">
                      <p:stCondLst>
                        <p:cond delay="0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4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6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1000"/>
                            </p:stCondLst>
                            <p:childTnLst>
                              <p:par>
                                <p:cTn id="38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3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: вправо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7AD8B3-4176-6CDD-10EB-3FCFC4F044AF}"/>
              </a:ext>
            </a:extLst>
          </p:cNvPr>
          <p:cNvSpPr/>
          <p:nvPr/>
        </p:nvSpPr>
        <p:spPr>
          <a:xfrm>
            <a:off x="11336349" y="6428721"/>
            <a:ext cx="788757" cy="321087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Изображение выглядит как одежда, мультфильм, аним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0A98EA-2A16-7AAC-C594-A6F24E5A5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70050" y="-55841"/>
            <a:ext cx="4572000" cy="6858000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23AB936-6BB9-C1BE-DEDB-33379056A107}"/>
              </a:ext>
            </a:extLst>
          </p:cNvPr>
          <p:cNvGrpSpPr/>
          <p:nvPr/>
        </p:nvGrpSpPr>
        <p:grpSpPr>
          <a:xfrm>
            <a:off x="5208648" y="160544"/>
            <a:ext cx="4514705" cy="3148048"/>
            <a:chOff x="3561332" y="111683"/>
            <a:chExt cx="4654017" cy="3102678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AFBA13AE-9B96-C322-8144-9958012D8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1332" y="111683"/>
              <a:ext cx="4654017" cy="310267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682BD10-2D57-8F33-AE47-77A6EE4BADB8}"/>
                </a:ext>
              </a:extLst>
            </p:cNvPr>
            <p:cNvSpPr txBox="1"/>
            <p:nvPr/>
          </p:nvSpPr>
          <p:spPr>
            <a:xfrm>
              <a:off x="4186911" y="912020"/>
              <a:ext cx="3373644" cy="1304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latin typeface="Franklin Gothic Medium" panose="020B0603020102020204" pitchFamily="34" charset="0"/>
                </a:rPr>
                <a:t>Кто пробрался в нашу детективную группу? Задача: найти слово без звука Д/ДЬ.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612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1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10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100" fill="hold">
                                          <p:stCondLst>
                                            <p:cond delay="3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1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: вправо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7AD8B3-4176-6CDD-10EB-3FCFC4F044AF}"/>
              </a:ext>
            </a:extLst>
          </p:cNvPr>
          <p:cNvSpPr/>
          <p:nvPr/>
        </p:nvSpPr>
        <p:spPr>
          <a:xfrm>
            <a:off x="11336349" y="6428721"/>
            <a:ext cx="788757" cy="321087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2B56D3-6416-E211-CC75-AF6FFFD474F2}"/>
              </a:ext>
            </a:extLst>
          </p:cNvPr>
          <p:cNvSpPr txBox="1"/>
          <p:nvPr/>
        </p:nvSpPr>
        <p:spPr>
          <a:xfrm>
            <a:off x="4236953" y="125643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Franklin Gothic Medium" panose="020B0603020102020204" pitchFamily="34" charset="0"/>
              </a:rPr>
              <a:t>Игра «Найди лишнее»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1A171BF6-4D20-9533-D9DC-07055C67C4D0}"/>
              </a:ext>
            </a:extLst>
          </p:cNvPr>
          <p:cNvSpPr/>
          <p:nvPr/>
        </p:nvSpPr>
        <p:spPr>
          <a:xfrm>
            <a:off x="1667093" y="698016"/>
            <a:ext cx="8857814" cy="5639964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Изображение выглядит как птица, клюв, перо, дяте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93E9E5A-F2C0-0720-06D3-83E310987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965" y="4585961"/>
            <a:ext cx="1574023" cy="157402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7A2DD0-887B-FCA9-8AC6-01F081DE4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919" y="2903742"/>
            <a:ext cx="1504223" cy="15042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DBC256-A358-132D-A619-230BD6F7FF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667" y="1707009"/>
            <a:ext cx="2118618" cy="119673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E4DDD4D-E71D-ED27-A4DC-ED6CB28E6B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604" y="769102"/>
            <a:ext cx="1765106" cy="1765106"/>
          </a:xfrm>
          <a:prstGeom prst="rect">
            <a:avLst/>
          </a:prstGeom>
        </p:spPr>
      </p:pic>
      <p:pic>
        <p:nvPicPr>
          <p:cNvPr id="7" name="Рисунок 6" descr="Изображение выглядит как игрушка, одежда, мальчик, кук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5D65641-9502-591C-5CD2-76FD5AC122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21" b="56438"/>
          <a:stretch/>
        </p:blipFill>
        <p:spPr>
          <a:xfrm>
            <a:off x="3990972" y="2534208"/>
            <a:ext cx="1765107" cy="1504223"/>
          </a:xfrm>
          <a:prstGeom prst="rect">
            <a:avLst/>
          </a:prstGeom>
        </p:spPr>
      </p:pic>
      <p:pic>
        <p:nvPicPr>
          <p:cNvPr id="10" name="Рисунок 9" descr="Изображение выглядит как игрушка, одежда, мальчик, кук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9671CDA-180F-C92C-3F3C-B1D6F84217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78" r="32516" b="61628"/>
          <a:stretch/>
        </p:blipFill>
        <p:spPr>
          <a:xfrm>
            <a:off x="3571947" y="4323793"/>
            <a:ext cx="1565882" cy="1224766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фрукт, дыня, Натуральные продукты, канталуп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1047B2C-A560-EE78-16A4-BF1ECF8FB0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637" y="5084678"/>
            <a:ext cx="1253302" cy="1253302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лодка, плавсредство, транспорт, корабл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6ECE7A-7DD3-E6DD-75BA-27B71C9573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920" y="1055288"/>
            <a:ext cx="2134640" cy="213464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бочка, бочонок, в помещении, деревян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AFB99DE-06B5-A324-6BE5-34E4BDC71F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079" y="3319571"/>
            <a:ext cx="1765107" cy="1765107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млекопитающее, мех, собака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B6CF717-530F-18B6-2761-75FF71D6C6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967" y="4407965"/>
            <a:ext cx="1253302" cy="1879953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камин, пожар, пламя, Дровяная печ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C8996A1-8AD0-E517-D4F0-F4B8280D1B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14" y="925645"/>
            <a:ext cx="2044603" cy="2044603"/>
          </a:xfrm>
          <a:prstGeom prst="rect">
            <a:avLst/>
          </a:prstGeom>
        </p:spPr>
      </p:pic>
      <p:pic>
        <p:nvPicPr>
          <p:cNvPr id="24" name="Рисунок 23" descr="Изображение выглядит как млекопитающее, морские млекопитающие, дельфин, Морское млекопитающе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D236CBF-BAEF-11CB-DC22-F6DB5651F23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553" y="3246128"/>
            <a:ext cx="1684939" cy="973035"/>
          </a:xfrm>
          <a:prstGeom prst="rect">
            <a:avLst/>
          </a:prstGeom>
        </p:spPr>
      </p:pic>
      <p:pic>
        <p:nvPicPr>
          <p:cNvPr id="26" name="Рисунок 25" descr="Изображение выглядит как мультфильм, Человеческое лицо, Лоб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96CCAE-EA6C-9B94-FD9C-A20F99A66E3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380" y="4219586"/>
            <a:ext cx="1504223" cy="150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79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Модный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8653AD0-66EA-1FC2-942D-D884DE7D9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25" y="-268931"/>
            <a:ext cx="11405570" cy="7603713"/>
          </a:xfrm>
          <a:prstGeom prst="rect">
            <a:avLst/>
          </a:prstGeom>
        </p:spPr>
      </p:pic>
      <p:sp>
        <p:nvSpPr>
          <p:cNvPr id="5" name="Стрелка: вправо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7AD8B3-4176-6CDD-10EB-3FCFC4F044AF}"/>
              </a:ext>
            </a:extLst>
          </p:cNvPr>
          <p:cNvSpPr/>
          <p:nvPr/>
        </p:nvSpPr>
        <p:spPr>
          <a:xfrm>
            <a:off x="11336349" y="6428721"/>
            <a:ext cx="788757" cy="321087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Изображение выглядит как круг, зеркало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19E63AA-8E00-AFD1-97D6-E13E42B83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28941">
            <a:off x="9810725" y="4373089"/>
            <a:ext cx="2186336" cy="218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6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одежда, мультфильм, аним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AAD71BE-1628-F2FE-831E-845A32150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000" y="0"/>
            <a:ext cx="4572000" cy="6858000"/>
          </a:xfrm>
          <a:prstGeom prst="rect">
            <a:avLst/>
          </a:prstGeom>
        </p:spPr>
      </p:pic>
      <p:pic>
        <p:nvPicPr>
          <p:cNvPr id="3" name="Рисунок 2" descr="Изображение выглядит как одежда, человек, игрушка, шляп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44B1AC6-F473-DF96-90DA-DAB9D14C3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940" y="0"/>
            <a:ext cx="4572000" cy="6858000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2F5E3CA-BF52-15A8-24E3-B8CEE3FF49F2}"/>
              </a:ext>
            </a:extLst>
          </p:cNvPr>
          <p:cNvGrpSpPr/>
          <p:nvPr/>
        </p:nvGrpSpPr>
        <p:grpSpPr>
          <a:xfrm>
            <a:off x="3561332" y="111683"/>
            <a:ext cx="4654017" cy="3102678"/>
            <a:chOff x="3561332" y="111683"/>
            <a:chExt cx="4654017" cy="3102678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10354CDB-5D6B-B6CE-6A3A-0FF3725E0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561332" y="111683"/>
              <a:ext cx="4654017" cy="310267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D1CDC76-84CD-B575-5567-422B8AD86117}"/>
                </a:ext>
              </a:extLst>
            </p:cNvPr>
            <p:cNvSpPr txBox="1"/>
            <p:nvPr/>
          </p:nvSpPr>
          <p:spPr>
            <a:xfrm>
              <a:off x="4132250" y="879499"/>
              <a:ext cx="335745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Franklin Gothic Medium" panose="020B0603020102020204" pitchFamily="34" charset="0"/>
                </a:rPr>
                <a:t>Дело раскрыто! Мы нашли все звуки Д и ДЬ!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2282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1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10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100" fill="hold">
                                          <p:stCondLst>
                                            <p:cond delay="3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1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89</Words>
  <Application>Microsoft Office PowerPoint</Application>
  <PresentationFormat>Широкоэкранный</PresentationFormat>
  <Paragraphs>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Franklin Gothic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9</cp:revision>
  <dcterms:created xsi:type="dcterms:W3CDTF">2026-03-03T07:54:16Z</dcterms:created>
  <dcterms:modified xsi:type="dcterms:W3CDTF">2026-03-03T10:48:23Z</dcterms:modified>
</cp:coreProperties>
</file>