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C17"/>
    <a:srgbClr val="F0B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412B6-EEF5-C14B-12A8-1383CE869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32B73D-046F-C1A8-2E91-44D05CA2E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CBB577-8BE5-9332-3EB6-571B3612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3C00E5-B21A-2B7D-C645-FC7CD1CD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D47A3C-829C-5713-174E-40D4D8822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95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327E0-C8B8-8CF7-6025-896A0A5A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FC57E-905D-5B31-4228-6FB30B240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995577-2DAB-0259-66BA-11939EAA8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C1A6F-4642-0E92-3E8B-A5A52696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62FB82-161A-2024-9497-1AE4138C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4111C-8FA7-9B65-1367-04BE7F61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F01340-E434-8E6A-B245-FCE108261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881AC6-C6D7-2C90-5B12-C19B06DCC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F0D39B-DF0D-BDDC-DD46-2BFF2DEC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9F178D-12BE-20AA-E190-0896D813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5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0AC641-DBCD-BDA3-9797-D7346038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174DF9-AE9B-052F-CA29-86CFEEE816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D3558A-E59E-578B-A182-D68F4F0F1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D71628-471E-33ED-8760-02C6CC89E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3A5E86-D26D-A429-17B3-7E1978D4A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0C2BB9-300E-E924-F508-B515821C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11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76AE2-3BD3-D936-2B6B-7C7CD04C0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EAE793-73D9-EE52-3869-5B00EED63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2FE437-EC06-D814-CFC8-EF060E793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6B93B28-6462-A87A-942B-33D45AA65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BA45B1-4EA1-F32F-C4CA-1C8347358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A32CAB-467B-0D57-FCE0-391DAAA1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6A23EB4-2E4E-8652-47BA-3FF60DDB8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FA03BF-27F5-65E9-A2F3-A864F8FA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4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0DCB6-8956-FBC5-C72D-5519C8FAB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A22EF88-FD1C-2B20-1399-ECBB549B3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2EEA42-FBEB-A039-3810-06C09C6D3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2627DC8-191A-D07F-80D0-C63964B9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64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D89A996-A8EB-EAE1-AC3D-726897665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9C00BB-0063-F801-1ECE-F366A322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71255-FE05-F8B7-D022-68405B8A2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4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A91FD-41BB-DA6A-5C27-C89D10D5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1D44CE-3BCB-EE14-851C-730B26E38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08A2AB-C0D7-49AA-37CE-EFAA82D1A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B0CE66-F602-B07E-71A1-5FD07CC85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AD5303-9A27-3AC0-EA2A-4C3E1195F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3E641D-61D0-90B1-C6B8-CFE833E6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1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B1065-3EA6-2781-5989-B23589F76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85106C-65F4-1759-4338-DFEC2F4974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CBEACF-BDAC-AF0F-A3DA-813B46B4D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A46FD2-0D82-BB2C-BDF6-166C3EA94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B385EA-FEBE-6104-D2DE-F28F47A70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41E0F-BD7C-AB03-1B5B-2EAD624BF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804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1656A-A13B-A57E-8CC8-0D124870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C288A9-8291-4EA9-86F8-47F76FDF3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B095FE-8A2B-43F7-8D39-42E01ECE5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7A9A5D-0F4E-4C4B-D909-6A1F94D5F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251770-76A7-F3A4-2A9C-3553A8BF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07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2C261A-5E9C-9DC9-FBE0-1FE2C8903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388B82-0E40-7185-E486-6AE83CF8F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5E3B7D-D654-721C-0C1C-6FE262B3D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D3554-D0BD-6376-461A-53A4F3B7A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E45708-D171-8ADB-4EB0-7C62B1C3B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3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A3914-D9BA-13D0-4958-10525E870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97EF20-6F95-D50D-0985-5B35F712C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D75291-1935-9332-A92D-82FCDDAF8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8797EF-C5BB-49DC-B3C7-7C9F8F7A516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778B93-37ED-D676-7EA4-7F1BB4487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C409D8-2519-5E7E-D0C0-6480DBB4F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F079AB-8D00-461A-8AEE-17AE7A9B43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76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91711D-40F9-04CB-D6DA-A4AF1488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773" y="178574"/>
            <a:ext cx="847507" cy="847507"/>
          </a:xfrm>
          <a:prstGeom prst="rect">
            <a:avLst/>
          </a:prstGeom>
          <a:effectLst>
            <a:glow rad="127000">
              <a:schemeClr val="tx2">
                <a:lumMod val="10000"/>
                <a:lumOff val="90000"/>
              </a:schemeClr>
            </a:glow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5316A50-D7E5-41FB-5187-867E94D09FE4}"/>
              </a:ext>
            </a:extLst>
          </p:cNvPr>
          <p:cNvSpPr/>
          <p:nvPr/>
        </p:nvSpPr>
        <p:spPr>
          <a:xfrm>
            <a:off x="3590125" y="3804183"/>
            <a:ext cx="5011749" cy="2296470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Какой предмет помогает найти дорогу в путешествии?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 называется человек, который пишет книги?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Какой герой живёт в море и дружит с рыбками? </a:t>
            </a:r>
          </a:p>
        </p:txBody>
      </p:sp>
      <p:sp>
        <p:nvSpPr>
          <p:cNvPr id="8" name="Стрелка: вправо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99FD01C-1830-5A8E-AF9D-A665CA14E1FE}"/>
              </a:ext>
            </a:extLst>
          </p:cNvPr>
          <p:cNvSpPr/>
          <p:nvPr/>
        </p:nvSpPr>
        <p:spPr>
          <a:xfrm>
            <a:off x="11524232" y="6296098"/>
            <a:ext cx="460690" cy="425789"/>
          </a:xfrm>
          <a:prstGeom prst="rightArrow">
            <a:avLst/>
          </a:prstGeom>
          <a:solidFill>
            <a:srgbClr val="F0B675"/>
          </a:solidFill>
          <a:ln>
            <a:solidFill>
              <a:srgbClr val="C61C1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Земной шар: Азия со сплошной заливкой">
            <a:extLst>
              <a:ext uri="{FF2B5EF4-FFF2-40B4-BE49-F238E27FC236}">
                <a16:creationId xmlns:a16="http://schemas.microsoft.com/office/drawing/2014/main" id="{DC3C1F47-65C6-3B72-474D-238CE4D0B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388" y="303925"/>
            <a:ext cx="596803" cy="596803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80B4AAB-90B8-C9D0-E74D-9D84D584F295}"/>
              </a:ext>
            </a:extLst>
          </p:cNvPr>
          <p:cNvSpPr/>
          <p:nvPr/>
        </p:nvSpPr>
        <p:spPr>
          <a:xfrm>
            <a:off x="1418135" y="303925"/>
            <a:ext cx="3167826" cy="1329431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1.Компас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2.Писатель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3.Губка Боб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047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C222FD8-F292-D8AA-C5B8-070088A777B4}"/>
              </a:ext>
            </a:extLst>
          </p:cNvPr>
          <p:cNvSpPr/>
          <p:nvPr/>
        </p:nvSpPr>
        <p:spPr>
          <a:xfrm>
            <a:off x="861793" y="1001510"/>
            <a:ext cx="5011749" cy="2296470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 называется школа, в которой учатся юные волшебники?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Какой предмет используют волшебники для заклинаний?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 называется спортивная игра с летающими мячами? </a:t>
            </a:r>
          </a:p>
        </p:txBody>
      </p:sp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0E2B40-2066-A458-DCE6-EAF54F2AF87F}"/>
              </a:ext>
            </a:extLst>
          </p:cNvPr>
          <p:cNvSpPr/>
          <p:nvPr/>
        </p:nvSpPr>
        <p:spPr>
          <a:xfrm>
            <a:off x="11524232" y="6296098"/>
            <a:ext cx="460690" cy="425789"/>
          </a:xfrm>
          <a:prstGeom prst="rightArrow">
            <a:avLst/>
          </a:prstGeom>
          <a:solidFill>
            <a:srgbClr val="F0B675"/>
          </a:solidFill>
          <a:ln>
            <a:solidFill>
              <a:srgbClr val="C61C1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Земной шар: Азия со сплошной заливкой">
            <a:extLst>
              <a:ext uri="{FF2B5EF4-FFF2-40B4-BE49-F238E27FC236}">
                <a16:creationId xmlns:a16="http://schemas.microsoft.com/office/drawing/2014/main" id="{418261F8-2D24-1623-14DD-36EE16DA3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388" y="303925"/>
            <a:ext cx="596803" cy="59680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18066BD-F8A0-BC91-6AB5-15B17056FBE7}"/>
              </a:ext>
            </a:extLst>
          </p:cNvPr>
          <p:cNvSpPr/>
          <p:nvPr/>
        </p:nvSpPr>
        <p:spPr>
          <a:xfrm>
            <a:off x="1418135" y="303925"/>
            <a:ext cx="3167826" cy="1329431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Хогвартс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Волшебная палочка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Квиддич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147023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EC93E19-CE65-C73A-972A-88812617C82B}"/>
              </a:ext>
            </a:extLst>
          </p:cNvPr>
          <p:cNvSpPr/>
          <p:nvPr/>
        </p:nvSpPr>
        <p:spPr>
          <a:xfrm>
            <a:off x="3709071" y="3873190"/>
            <a:ext cx="5011749" cy="2063912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nocchi" panose="020005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В каком необычном городе живут коротышки?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На чём Незнайка мечтал отправиться в путешествие?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nocchi" panose="02000500000000000000" pitchFamily="2" charset="0"/>
            </a:endParaRPr>
          </a:p>
        </p:txBody>
      </p:sp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346D4AF-D1AE-25C7-FA66-32EE87295F5D}"/>
              </a:ext>
            </a:extLst>
          </p:cNvPr>
          <p:cNvSpPr/>
          <p:nvPr/>
        </p:nvSpPr>
        <p:spPr>
          <a:xfrm>
            <a:off x="11524232" y="6296098"/>
            <a:ext cx="460690" cy="425789"/>
          </a:xfrm>
          <a:prstGeom prst="rightArrow">
            <a:avLst/>
          </a:prstGeom>
          <a:solidFill>
            <a:srgbClr val="F0B675"/>
          </a:solidFill>
          <a:ln>
            <a:solidFill>
              <a:srgbClr val="C61C1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Земной шар: Азия со сплошной заливкой">
            <a:extLst>
              <a:ext uri="{FF2B5EF4-FFF2-40B4-BE49-F238E27FC236}">
                <a16:creationId xmlns:a16="http://schemas.microsoft.com/office/drawing/2014/main" id="{DB183D94-89CB-2E13-E563-1E7B6A5B4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388" y="303925"/>
            <a:ext cx="596803" cy="59680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AB23D84-4B9C-4771-923A-F29D2A7D562C}"/>
              </a:ext>
            </a:extLst>
          </p:cNvPr>
          <p:cNvSpPr/>
          <p:nvPr/>
        </p:nvSpPr>
        <p:spPr>
          <a:xfrm>
            <a:off x="1418135" y="303925"/>
            <a:ext cx="3167826" cy="1329431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Цветочный город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 воздушном шаре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2743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A0CEC3-DA28-6A7D-54CC-5DD621942510}"/>
              </a:ext>
            </a:extLst>
          </p:cNvPr>
          <p:cNvSpPr txBox="1"/>
          <p:nvPr/>
        </p:nvSpPr>
        <p:spPr>
          <a:xfrm>
            <a:off x="977221" y="942321"/>
            <a:ext cx="37692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 кому отправилась Красная Шапочка?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Что она несла в корзинке?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Кого встретила девочка по дороге? </a:t>
            </a:r>
          </a:p>
        </p:txBody>
      </p:sp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4554EC0-86B9-0FEB-88CD-54FF513F004F}"/>
              </a:ext>
            </a:extLst>
          </p:cNvPr>
          <p:cNvSpPr/>
          <p:nvPr/>
        </p:nvSpPr>
        <p:spPr>
          <a:xfrm>
            <a:off x="11524232" y="6296098"/>
            <a:ext cx="460690" cy="425789"/>
          </a:xfrm>
          <a:prstGeom prst="rightArrow">
            <a:avLst/>
          </a:prstGeom>
          <a:solidFill>
            <a:srgbClr val="F0B675"/>
          </a:solidFill>
          <a:ln>
            <a:solidFill>
              <a:srgbClr val="C61C1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Земной шар: Азия со сплошной заливкой">
            <a:extLst>
              <a:ext uri="{FF2B5EF4-FFF2-40B4-BE49-F238E27FC236}">
                <a16:creationId xmlns:a16="http://schemas.microsoft.com/office/drawing/2014/main" id="{2F1E2898-0F70-6B96-E6E5-0F4D2E799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7542" y="5546020"/>
            <a:ext cx="596803" cy="59680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8C2D4BA-67AD-9645-86CC-D5264A8FF84C}"/>
              </a:ext>
            </a:extLst>
          </p:cNvPr>
          <p:cNvSpPr/>
          <p:nvPr/>
        </p:nvSpPr>
        <p:spPr>
          <a:xfrm>
            <a:off x="2192932" y="5179561"/>
            <a:ext cx="3167826" cy="1329431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К бабушке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Пирожки и горшочек масла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Волка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42757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50EEE5-CE6E-FD46-DF3A-026E5F6EFA05}"/>
              </a:ext>
            </a:extLst>
          </p:cNvPr>
          <p:cNvSpPr txBox="1"/>
          <p:nvPr/>
        </p:nvSpPr>
        <p:spPr>
          <a:xfrm>
            <a:off x="7685148" y="1054003"/>
            <a:ext cx="32527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Почему Якоб превратился в Карлика Носа?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Какую работу он научился выполнять?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Какое волшебное растение помогло изменить его судьбу? </a:t>
            </a:r>
          </a:p>
        </p:txBody>
      </p:sp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F9873FA-E887-9C32-A2AC-0933FAFBD605}"/>
              </a:ext>
            </a:extLst>
          </p:cNvPr>
          <p:cNvSpPr/>
          <p:nvPr/>
        </p:nvSpPr>
        <p:spPr>
          <a:xfrm>
            <a:off x="11524232" y="6296098"/>
            <a:ext cx="460690" cy="425789"/>
          </a:xfrm>
          <a:prstGeom prst="rightArrow">
            <a:avLst/>
          </a:prstGeom>
          <a:solidFill>
            <a:srgbClr val="F0B675"/>
          </a:solidFill>
          <a:ln>
            <a:solidFill>
              <a:srgbClr val="C61C1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Земной шар: Азия со сплошной заливкой">
            <a:extLst>
              <a:ext uri="{FF2B5EF4-FFF2-40B4-BE49-F238E27FC236}">
                <a16:creationId xmlns:a16="http://schemas.microsoft.com/office/drawing/2014/main" id="{BBA172C5-ACF7-9A94-1B1A-E2C878683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7542" y="5546020"/>
            <a:ext cx="596803" cy="59680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94C8AAC-3FEF-25D1-E500-D96502BC6D89}"/>
              </a:ext>
            </a:extLst>
          </p:cNvPr>
          <p:cNvSpPr/>
          <p:nvPr/>
        </p:nvSpPr>
        <p:spPr>
          <a:xfrm>
            <a:off x="2192931" y="5179562"/>
            <a:ext cx="3977523" cy="1249160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</a:rPr>
              <a:t>Ведьма заколдовала его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Поваром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Пряная трава / волшебная трава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700072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BC6CB-9747-3DEB-135E-08E770F26858}"/>
              </a:ext>
            </a:extLst>
          </p:cNvPr>
          <p:cNvSpPr txBox="1"/>
          <p:nvPr/>
        </p:nvSpPr>
        <p:spPr>
          <a:xfrm>
            <a:off x="4055469" y="3113148"/>
            <a:ext cx="50815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 зовут львёнка из мультфильма «Король Лев»?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Какой герой живёт в ананасе под водой?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nocchi" panose="02000500000000000000" pitchFamily="2" charset="0"/>
              </a:rPr>
              <a:t>Как зовут снеговика из «Холодного сердца»? </a:t>
            </a:r>
          </a:p>
        </p:txBody>
      </p:sp>
      <p:sp>
        <p:nvSpPr>
          <p:cNvPr id="5" name="Стрелка: вправо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1CFC854-5350-B54A-5CE7-FE2812E403A8}"/>
              </a:ext>
            </a:extLst>
          </p:cNvPr>
          <p:cNvSpPr/>
          <p:nvPr/>
        </p:nvSpPr>
        <p:spPr>
          <a:xfrm>
            <a:off x="11524232" y="6296098"/>
            <a:ext cx="460690" cy="425789"/>
          </a:xfrm>
          <a:prstGeom prst="rightArrow">
            <a:avLst/>
          </a:prstGeom>
          <a:solidFill>
            <a:srgbClr val="F0B675"/>
          </a:solidFill>
          <a:ln>
            <a:solidFill>
              <a:srgbClr val="C61C1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Земной шар: Азия со сплошной заливкой">
            <a:extLst>
              <a:ext uri="{FF2B5EF4-FFF2-40B4-BE49-F238E27FC236}">
                <a16:creationId xmlns:a16="http://schemas.microsoft.com/office/drawing/2014/main" id="{9746307D-AC08-6FA6-E9E7-69AA7B273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5703" y="5699295"/>
            <a:ext cx="596803" cy="596803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AE8CD6F-EE44-FE29-9228-9B1350F0A9D0}"/>
              </a:ext>
            </a:extLst>
          </p:cNvPr>
          <p:cNvSpPr/>
          <p:nvPr/>
        </p:nvSpPr>
        <p:spPr>
          <a:xfrm>
            <a:off x="3086391" y="5472438"/>
            <a:ext cx="3335349" cy="921237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Симба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Губка Боб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Олаф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47709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4FF6D-D7C1-3DE9-F835-0EA9955FCCD1}"/>
              </a:ext>
            </a:extLst>
          </p:cNvPr>
          <p:cNvSpPr txBox="1"/>
          <p:nvPr/>
        </p:nvSpPr>
        <p:spPr>
          <a:xfrm>
            <a:off x="2359292" y="481631"/>
            <a:ext cx="7985294" cy="93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+mj-lt"/>
              <a:buAutoNum type="arabicPeriod"/>
            </a:pPr>
            <a:r>
              <a:rPr lang="ru-RU" dirty="0">
                <a:latin typeface="Gnocchi" panose="02000500000000000000" pitchFamily="2" charset="0"/>
              </a:rPr>
              <a:t>Какой сказочный герой превратился из лягушки в принца? </a:t>
            </a:r>
          </a:p>
          <a:p>
            <a:pPr>
              <a:buFont typeface="+mj-lt"/>
              <a:buAutoNum type="arabicPeriod"/>
            </a:pPr>
            <a:r>
              <a:rPr lang="ru-RU" dirty="0">
                <a:latin typeface="Gnocchi" panose="02000500000000000000" pitchFamily="2" charset="0"/>
              </a:rPr>
              <a:t>Кто потерял хрустальную туфельку? </a:t>
            </a:r>
          </a:p>
          <a:p>
            <a:pPr>
              <a:buFont typeface="+mj-lt"/>
              <a:buAutoNum type="arabicPeriod"/>
            </a:pPr>
            <a:r>
              <a:rPr lang="ru-RU" dirty="0">
                <a:latin typeface="Gnocchi" panose="02000500000000000000" pitchFamily="2" charset="0"/>
              </a:rPr>
              <a:t>Как называется человек, который придумывает и пишет сказки?</a:t>
            </a:r>
          </a:p>
        </p:txBody>
      </p:sp>
      <p:pic>
        <p:nvPicPr>
          <p:cNvPr id="3" name="Рисунок 2" descr="Земной шар: Азия со сплошной заливкой">
            <a:extLst>
              <a:ext uri="{FF2B5EF4-FFF2-40B4-BE49-F238E27FC236}">
                <a16:creationId xmlns:a16="http://schemas.microsoft.com/office/drawing/2014/main" id="{067BA7CF-1FC4-E820-0927-4AE13CDC3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1744" y="5720524"/>
            <a:ext cx="596803" cy="596803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CBD5D87-5958-6565-54A9-1C76B03B2E7E}"/>
              </a:ext>
            </a:extLst>
          </p:cNvPr>
          <p:cNvSpPr/>
          <p:nvPr/>
        </p:nvSpPr>
        <p:spPr>
          <a:xfrm>
            <a:off x="3086391" y="5472438"/>
            <a:ext cx="4291630" cy="1312270"/>
          </a:xfrm>
          <a:prstGeom prst="roundRect">
            <a:avLst/>
          </a:prstGeom>
          <a:solidFill>
            <a:srgbClr val="F0B675"/>
          </a:solidFill>
          <a:ln>
            <a:solidFill>
              <a:srgbClr val="C61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Принц</a:t>
            </a:r>
            <a:r>
              <a:rPr lang="ru-RU" sz="2000" dirty="0">
                <a:solidFill>
                  <a:schemeClr val="tx1"/>
                </a:solidFill>
              </a:rPr>
              <a:t> (в сказке «Царевна-лягушка»)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Золушка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1"/>
                </a:solidFill>
              </a:rPr>
              <a:t>Сказочник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434706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202</Words>
  <Application>Microsoft Office PowerPoint</Application>
  <PresentationFormat>Широкоэкранный</PresentationFormat>
  <Paragraphs>43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2026-09-21T13:39:00Z</dcterms:created>
  <dcterms:modified xsi:type="dcterms:W3CDTF">2026-09-21T15:15:52Z</dcterms:modified>
</cp:coreProperties>
</file>