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97AF"/>
    <a:srgbClr val="EA6C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AC7FBA-5038-4450-875A-0FBE60F2A4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8466A2F-F87C-40F6-8B8F-9480ECA625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A497C1-395B-42E1-B995-E94E1F02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552E9-78B5-414F-BDE1-992E693517F9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2F324E-53D6-4F50-BA54-F8B811B7F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73EEB4-C8A5-4E16-B7B2-F7B04B20D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F8921-B04D-405E-8A80-B6BC2B6C8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133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73B3AC-2E48-4B14-8A3C-5B51F826B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3B57FE-9B64-456E-BA0E-AB61273B1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FF0864-8001-4A18-83CA-362BB5C08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552E9-78B5-414F-BDE1-992E693517F9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F299D7-1080-4B61-83ED-C53F8751F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44C620-CDF1-4EA5-97EE-0FE6F3D4D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F8921-B04D-405E-8A80-B6BC2B6C8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348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5D2CCB-7E94-40D1-8C10-81136C323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36BF91-97D6-43C9-B358-7E6753D01B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A67F1A-201B-4412-9DB8-514A72CA3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552E9-78B5-414F-BDE1-992E693517F9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62F0C3-5A54-4A34-982C-C72E8A7D1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593418-AAA9-4FBA-AEBA-489841064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F8921-B04D-405E-8A80-B6BC2B6C8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978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D263B4-711F-40E5-AA45-643D0E55F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A3060F-9F4A-47F3-9503-FB35346D3C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774BD5-F342-4401-8459-E6B6FCD246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00741C6-10A8-4CC5-A232-2E1C8E253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552E9-78B5-414F-BDE1-992E693517F9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DADBA2B-7EA4-4E75-932E-1219D6F8B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924F86-8747-41B9-A39A-EC63BCD84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F8921-B04D-405E-8A80-B6BC2B6C8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438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E78D9D-0208-4733-A475-082815729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FDA533-E967-4120-84A3-0D1702B1F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E2E2DF3-CB5E-458A-AF57-9451F353AC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9C4C10A-0EC9-4092-86B1-CF5E847EA5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3571E78-5298-428F-A55A-2598EBDB76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88D1BE9-B548-47F9-8FB6-4593950A7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552E9-78B5-414F-BDE1-992E693517F9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21D5C1A-BAEA-4BB6-8A5E-62BCFB2E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D649876-4004-4B0C-9295-40C3CF247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F8921-B04D-405E-8A80-B6BC2B6C8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062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7FCCDC-7EE2-425A-8F4D-27393EAAA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732C89E-7FA2-4A51-9C82-08F8C964B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552E9-78B5-414F-BDE1-992E693517F9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8EFAEB6-3676-4A5F-ACB8-005DF7785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B501628-A2EE-43DA-A36C-39B3F3413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F8921-B04D-405E-8A80-B6BC2B6C8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158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4C6AF48-8789-49AD-875B-CBDACC1D7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552E9-78B5-414F-BDE1-992E693517F9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C606942-DAAB-44C0-940A-D8782FFD5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26FBD93-5BCE-4C02-8F98-406A320F1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F8921-B04D-405E-8A80-B6BC2B6C8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498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4779EB-B882-4882-86CC-BD6316F30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491D8C-61D1-474A-B989-8C785375D7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57584B-B01B-4BBB-B3E5-DBE9624ED6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0677FB-3545-49BF-AF87-DB82DEFE2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552E9-78B5-414F-BDE1-992E693517F9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409D58A-A812-401A-976A-F2BE0418D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0D2C2D-C5EC-4937-B038-91A44E6C9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F8921-B04D-405E-8A80-B6BC2B6C8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283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E7965E-37E9-4013-8DBF-ADEA1C901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1871838-809A-456F-80A9-9B1B99E197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85A4E6C-981E-4FA1-B506-65AA19CB07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B58495-45C2-4C55-B971-B5D8EA56E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552E9-78B5-414F-BDE1-992E693517F9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B1B6D0-35F6-4537-B70C-9A67FDB90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8BFD99A-A324-4137-BD80-5ADCD9B35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F8921-B04D-405E-8A80-B6BC2B6C8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715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F7A750-ED16-4A28-9E82-C61419A4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5C2E428-9EAF-4CCD-A1F2-9D3D9A7606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8553AF-E815-40F7-A559-9B903FCE1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552E9-78B5-414F-BDE1-992E693517F9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52ECF6-A0F1-4165-9FE5-70E98CB5F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0143D7-38CC-42E8-9614-C6AE8FA77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F8921-B04D-405E-8A80-B6BC2B6C8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022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2952746-55BF-4D85-9B5D-A6E19D731B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CA31329-C35A-4A7D-8208-84C39B5E16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08FDED-67A2-4B1D-BF63-1EE2D2BB2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552E9-78B5-414F-BDE1-992E693517F9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0A96C9-4AB7-4FB6-AF14-9F4B80315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11D67A-3F3A-42E9-813D-4F6F3CC8A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F8921-B04D-405E-8A80-B6BC2B6C8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424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2CEE9C-3FF3-4D5C-916F-F88EDD162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1C3FC5-A45F-40B3-AF65-E3248B92BD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A9E181-1333-49E6-949F-D8A926200C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A552E9-78B5-414F-BDE1-992E693517F9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B616D3-E5C2-46D6-A415-A8F5B17318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B3E6FC-2DAD-4EB9-B65D-A434547885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F8921-B04D-405E-8A80-B6BC2B6C8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308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4.png"/><Relationship Id="rId1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17" Type="http://schemas.openxmlformats.org/officeDocument/2006/relationships/image" Target="../media/image17.png"/><Relationship Id="rId2" Type="http://schemas.openxmlformats.org/officeDocument/2006/relationships/image" Target="../media/image1.jpg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5" Type="http://schemas.openxmlformats.org/officeDocument/2006/relationships/image" Target="../media/image16.png"/><Relationship Id="rId10" Type="http://schemas.openxmlformats.org/officeDocument/2006/relationships/image" Target="../media/image4.png"/><Relationship Id="rId19" Type="http://schemas.microsoft.com/office/2007/relationships/hdphoto" Target="../media/hdphoto1.wdp"/><Relationship Id="rId4" Type="http://schemas.openxmlformats.org/officeDocument/2006/relationships/image" Target="../media/image8.png"/><Relationship Id="rId9" Type="http://schemas.openxmlformats.org/officeDocument/2006/relationships/image" Target="../media/image11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12" Type="http://schemas.microsoft.com/office/2007/relationships/hdphoto" Target="../media/hdphoto2.wdp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3.png"/><Relationship Id="rId5" Type="http://schemas.openxmlformats.org/officeDocument/2006/relationships/image" Target="../media/image19.png"/><Relationship Id="rId10" Type="http://schemas.openxmlformats.org/officeDocument/2006/relationships/image" Target="../media/image22.png"/><Relationship Id="rId4" Type="http://schemas.openxmlformats.org/officeDocument/2006/relationships/image" Target="../media/image6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29.png"/><Relationship Id="rId5" Type="http://schemas.openxmlformats.org/officeDocument/2006/relationships/image" Target="../media/image7.png"/><Relationship Id="rId10" Type="http://schemas.openxmlformats.org/officeDocument/2006/relationships/image" Target="../media/image28.png"/><Relationship Id="rId4" Type="http://schemas.openxmlformats.org/officeDocument/2006/relationships/image" Target="../media/image24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7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2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1.png"/><Relationship Id="rId5" Type="http://schemas.openxmlformats.org/officeDocument/2006/relationships/image" Target="../media/image36.png"/><Relationship Id="rId15" Type="http://schemas.openxmlformats.org/officeDocument/2006/relationships/image" Target="../media/image5.png"/><Relationship Id="rId10" Type="http://schemas.openxmlformats.org/officeDocument/2006/relationships/image" Target="../media/image20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2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3" Type="http://schemas.openxmlformats.org/officeDocument/2006/relationships/image" Target="../media/image2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image" Target="../media/image51.jpg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56.png"/><Relationship Id="rId5" Type="http://schemas.microsoft.com/office/2007/relationships/hdphoto" Target="../media/hdphoto1.wdp"/><Relationship Id="rId15" Type="http://schemas.openxmlformats.org/officeDocument/2006/relationships/image" Target="../media/image60.png"/><Relationship Id="rId10" Type="http://schemas.openxmlformats.org/officeDocument/2006/relationships/image" Target="../media/image55.png"/><Relationship Id="rId4" Type="http://schemas.openxmlformats.org/officeDocument/2006/relationships/image" Target="../media/image7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2.png"/><Relationship Id="rId7" Type="http://schemas.openxmlformats.org/officeDocument/2006/relationships/image" Target="../media/image62.png"/><Relationship Id="rId12" Type="http://schemas.microsoft.com/office/2007/relationships/hdphoto" Target="../media/hdphoto2.wdp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23.png"/><Relationship Id="rId5" Type="http://schemas.microsoft.com/office/2007/relationships/hdphoto" Target="../media/hdphoto1.wdp"/><Relationship Id="rId10" Type="http://schemas.openxmlformats.org/officeDocument/2006/relationships/image" Target="../media/image65.png"/><Relationship Id="rId4" Type="http://schemas.openxmlformats.org/officeDocument/2006/relationships/image" Target="../media/image7.png"/><Relationship Id="rId9" Type="http://schemas.openxmlformats.org/officeDocument/2006/relationships/image" Target="../media/image6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4.png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13.png"/><Relationship Id="rId4" Type="http://schemas.openxmlformats.org/officeDocument/2006/relationships/image" Target="../media/image14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A6E8D8A-ED57-4C88-AEB2-607C2351E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2523" y="-202580"/>
            <a:ext cx="1399477" cy="1399477"/>
          </a:xfrm>
          <a:prstGeom prst="rect">
            <a:avLst/>
          </a:prstGeom>
          <a:effectLst>
            <a:glow rad="114300">
              <a:schemeClr val="accent1">
                <a:alpha val="40000"/>
              </a:schemeClr>
            </a:glow>
            <a:outerShdw blurRad="63500" dist="50800" dir="5400000" sx="4000" sy="4000" algn="ctr" rotWithShape="0">
              <a:srgbClr val="000000">
                <a:alpha val="43137"/>
              </a:srgbClr>
            </a:outerShdw>
          </a:effectLst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5686077E-ECF1-4D14-8073-BAC11614B3E7}"/>
              </a:ext>
            </a:extLst>
          </p:cNvPr>
          <p:cNvSpPr/>
          <p:nvPr/>
        </p:nvSpPr>
        <p:spPr>
          <a:xfrm>
            <a:off x="1519417" y="563765"/>
            <a:ext cx="8511482" cy="5458899"/>
          </a:xfrm>
          <a:prstGeom prst="ellipse">
            <a:avLst/>
          </a:prstGeom>
          <a:solidFill>
            <a:srgbClr val="BE97AF">
              <a:alpha val="5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Коты непоседы</a:t>
            </a:r>
          </a:p>
          <a:p>
            <a:pPr algn="ctr"/>
            <a:r>
              <a:rPr lang="ru-RU" sz="4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26F110C-E522-46E1-A815-35CE63A625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879" y="2883569"/>
            <a:ext cx="4373192" cy="437319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614E9C-A810-440C-8418-24099C78FF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9" y="-151255"/>
            <a:ext cx="3204268" cy="320426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C3E3F66-FBA8-4CAC-B715-A9DB7D1AB2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720" y="29756"/>
            <a:ext cx="2789804" cy="278980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0705AE5-8280-44D9-846E-506DD32408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9" y="3158577"/>
            <a:ext cx="4001932" cy="4001932"/>
          </a:xfrm>
          <a:prstGeom prst="rect">
            <a:avLst/>
          </a:prstGeom>
        </p:spPr>
      </p:pic>
      <p:pic>
        <p:nvPicPr>
          <p:cNvPr id="20" name="Рисунок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0D6D7E2-7BC5-4AFF-B06D-EAD971FB50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429" y="4086764"/>
            <a:ext cx="1669882" cy="166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31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лачко с текстом: овальное 3">
            <a:extLst>
              <a:ext uri="{FF2B5EF4-FFF2-40B4-BE49-F238E27FC236}">
                <a16:creationId xmlns:a16="http://schemas.microsoft.com/office/drawing/2014/main" id="{AFF70C65-3BBD-4982-A04F-9F4C46C8172A}"/>
              </a:ext>
            </a:extLst>
          </p:cNvPr>
          <p:cNvSpPr/>
          <p:nvPr/>
        </p:nvSpPr>
        <p:spPr>
          <a:xfrm>
            <a:off x="48126" y="972077"/>
            <a:ext cx="2850682" cy="2293637"/>
          </a:xfrm>
          <a:prstGeom prst="wedgeEllipseCallout">
            <a:avLst/>
          </a:prstGeom>
          <a:solidFill>
            <a:srgbClr val="BE97AF">
              <a:alpha val="50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Comic Sans MS" panose="030F0702030302020204" pitchFamily="66" charset="0"/>
              </a:rPr>
              <a:t>Привет! Я Пушинка, приготовил  гимнастику для язычка.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A6E8D8A-ED57-4C88-AEB2-607C2351E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2523" y="-202580"/>
            <a:ext cx="1399477" cy="1399477"/>
          </a:xfrm>
          <a:prstGeom prst="rect">
            <a:avLst/>
          </a:prstGeom>
          <a:effectLst>
            <a:glow rad="114300">
              <a:schemeClr val="accent1">
                <a:alpha val="40000"/>
              </a:schemeClr>
            </a:glow>
            <a:outerShdw blurRad="63500" dist="50800" dir="5400000" sx="4000" sy="4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AC5E8A-964B-4203-B766-E282BA79EE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1839" y="2677313"/>
            <a:ext cx="4242564" cy="4242564"/>
          </a:xfrm>
          <a:prstGeom prst="rect">
            <a:avLst/>
          </a:prstGeom>
        </p:spPr>
      </p:pic>
      <p:grpSp>
        <p:nvGrpSpPr>
          <p:cNvPr id="31" name="картинка 1">
            <a:extLst>
              <a:ext uri="{FF2B5EF4-FFF2-40B4-BE49-F238E27FC236}">
                <a16:creationId xmlns:a16="http://schemas.microsoft.com/office/drawing/2014/main" id="{D497E3F9-33C0-4FEF-844B-E1E840DA36A4}"/>
              </a:ext>
            </a:extLst>
          </p:cNvPr>
          <p:cNvGrpSpPr/>
          <p:nvPr/>
        </p:nvGrpSpPr>
        <p:grpSpPr>
          <a:xfrm>
            <a:off x="4739324" y="2402097"/>
            <a:ext cx="1915502" cy="1904427"/>
            <a:chOff x="2554897" y="-10010"/>
            <a:chExt cx="1915502" cy="1904427"/>
          </a:xfrm>
        </p:grpSpPr>
        <p:sp>
          <p:nvSpPr>
            <p:cNvPr id="6" name="Блок-схема: узел 5">
              <a:extLst>
                <a:ext uri="{FF2B5EF4-FFF2-40B4-BE49-F238E27FC236}">
                  <a16:creationId xmlns:a16="http://schemas.microsoft.com/office/drawing/2014/main" id="{0D04DF65-3DA9-424A-8EA2-458FB3383D40}"/>
                </a:ext>
              </a:extLst>
            </p:cNvPr>
            <p:cNvSpPr/>
            <p:nvPr/>
          </p:nvSpPr>
          <p:spPr>
            <a:xfrm>
              <a:off x="2554897" y="-10010"/>
              <a:ext cx="1915502" cy="1904427"/>
            </a:xfrm>
            <a:prstGeom prst="flowChartConnector">
              <a:avLst/>
            </a:prstGeom>
            <a:solidFill>
              <a:srgbClr val="BE97AF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C4B43124-ABC1-4A43-B552-01919DDFEA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6321" y="460414"/>
              <a:ext cx="963498" cy="1148731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2409D5A4-9AC9-4F61-8E89-30B2641CF3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4789" y="739233"/>
              <a:ext cx="1012548" cy="1012548"/>
            </a:xfrm>
            <a:prstGeom prst="rect">
              <a:avLst/>
            </a:prstGeom>
          </p:spPr>
        </p:pic>
      </p:grpSp>
      <p:grpSp>
        <p:nvGrpSpPr>
          <p:cNvPr id="36" name="картинка 2">
            <a:extLst>
              <a:ext uri="{FF2B5EF4-FFF2-40B4-BE49-F238E27FC236}">
                <a16:creationId xmlns:a16="http://schemas.microsoft.com/office/drawing/2014/main" id="{F6B70A77-BC6A-4714-9B39-8272C63B3020}"/>
              </a:ext>
            </a:extLst>
          </p:cNvPr>
          <p:cNvGrpSpPr/>
          <p:nvPr/>
        </p:nvGrpSpPr>
        <p:grpSpPr>
          <a:xfrm>
            <a:off x="4654454" y="219448"/>
            <a:ext cx="2074044" cy="1904427"/>
            <a:chOff x="4696605" y="6329"/>
            <a:chExt cx="2074044" cy="1904427"/>
          </a:xfrm>
        </p:grpSpPr>
        <p:sp>
          <p:nvSpPr>
            <p:cNvPr id="13" name="Блок-схема: узел 12">
              <a:extLst>
                <a:ext uri="{FF2B5EF4-FFF2-40B4-BE49-F238E27FC236}">
                  <a16:creationId xmlns:a16="http://schemas.microsoft.com/office/drawing/2014/main" id="{AFA9DB1A-C56B-4C9D-9AB1-11F8C95A3A57}"/>
                </a:ext>
              </a:extLst>
            </p:cNvPr>
            <p:cNvSpPr/>
            <p:nvPr/>
          </p:nvSpPr>
          <p:spPr>
            <a:xfrm>
              <a:off x="4709504" y="6329"/>
              <a:ext cx="1915502" cy="1904427"/>
            </a:xfrm>
            <a:prstGeom prst="flowChartConnector">
              <a:avLst/>
            </a:prstGeom>
            <a:solidFill>
              <a:srgbClr val="BE97AF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7CAE07BD-EA2E-41E9-AF48-6EA648C8D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5154" y="198884"/>
              <a:ext cx="1805495" cy="1095334"/>
            </a:xfrm>
            <a:prstGeom prst="rect">
              <a:avLst/>
            </a:prstGeom>
          </p:spPr>
        </p:pic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DA636DB2-E63C-4256-9D6A-2731B4ED1F4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6605" y="567882"/>
              <a:ext cx="1213259" cy="1213259"/>
            </a:xfrm>
            <a:prstGeom prst="rect">
              <a:avLst/>
            </a:prstGeom>
          </p:spPr>
        </p:pic>
      </p:grpSp>
      <p:grpSp>
        <p:nvGrpSpPr>
          <p:cNvPr id="41" name="картинка 3">
            <a:extLst>
              <a:ext uri="{FF2B5EF4-FFF2-40B4-BE49-F238E27FC236}">
                <a16:creationId xmlns:a16="http://schemas.microsoft.com/office/drawing/2014/main" id="{483FCBFD-DCC9-4B84-907B-883D694DEC94}"/>
              </a:ext>
            </a:extLst>
          </p:cNvPr>
          <p:cNvGrpSpPr/>
          <p:nvPr/>
        </p:nvGrpSpPr>
        <p:grpSpPr>
          <a:xfrm>
            <a:off x="6756226" y="222703"/>
            <a:ext cx="1915502" cy="1904427"/>
            <a:chOff x="6723560" y="57294"/>
            <a:chExt cx="1915502" cy="1904427"/>
          </a:xfrm>
        </p:grpSpPr>
        <p:sp>
          <p:nvSpPr>
            <p:cNvPr id="15" name="Блок-схема: узел 14">
              <a:extLst>
                <a:ext uri="{FF2B5EF4-FFF2-40B4-BE49-F238E27FC236}">
                  <a16:creationId xmlns:a16="http://schemas.microsoft.com/office/drawing/2014/main" id="{F64426AD-066B-4429-AA50-2894909622D4}"/>
                </a:ext>
              </a:extLst>
            </p:cNvPr>
            <p:cNvSpPr/>
            <p:nvPr/>
          </p:nvSpPr>
          <p:spPr>
            <a:xfrm>
              <a:off x="6723560" y="57294"/>
              <a:ext cx="1915502" cy="1904427"/>
            </a:xfrm>
            <a:prstGeom prst="flowChartConnector">
              <a:avLst/>
            </a:prstGeom>
            <a:solidFill>
              <a:srgbClr val="BE97AF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C5548BC3-1D4D-470B-A740-531E89CBA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7581" y="343831"/>
              <a:ext cx="1225524" cy="1214753"/>
            </a:xfrm>
            <a:prstGeom prst="rect">
              <a:avLst/>
            </a:prstGeom>
          </p:spPr>
        </p:pic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FAB7F2FE-BF78-4478-9375-9539A61FC4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8019" y="618798"/>
              <a:ext cx="781416" cy="781416"/>
            </a:xfrm>
            <a:prstGeom prst="rect">
              <a:avLst/>
            </a:prstGeom>
          </p:spPr>
        </p:pic>
      </p:grpSp>
      <p:grpSp>
        <p:nvGrpSpPr>
          <p:cNvPr id="48" name="картинка 4">
            <a:extLst>
              <a:ext uri="{FF2B5EF4-FFF2-40B4-BE49-F238E27FC236}">
                <a16:creationId xmlns:a16="http://schemas.microsoft.com/office/drawing/2014/main" id="{B5A6BE3E-AE69-48A1-BEEB-809973011CF2}"/>
              </a:ext>
            </a:extLst>
          </p:cNvPr>
          <p:cNvGrpSpPr/>
          <p:nvPr/>
        </p:nvGrpSpPr>
        <p:grpSpPr>
          <a:xfrm>
            <a:off x="8965787" y="4556203"/>
            <a:ext cx="1915502" cy="1904427"/>
            <a:chOff x="8779613" y="57293"/>
            <a:chExt cx="1915502" cy="1904427"/>
          </a:xfrm>
        </p:grpSpPr>
        <p:sp>
          <p:nvSpPr>
            <p:cNvPr id="14" name="Блок-схема: узел 13">
              <a:extLst>
                <a:ext uri="{FF2B5EF4-FFF2-40B4-BE49-F238E27FC236}">
                  <a16:creationId xmlns:a16="http://schemas.microsoft.com/office/drawing/2014/main" id="{238F84AE-1802-40E8-AD35-A734CD2C70A9}"/>
                </a:ext>
              </a:extLst>
            </p:cNvPr>
            <p:cNvSpPr/>
            <p:nvPr/>
          </p:nvSpPr>
          <p:spPr>
            <a:xfrm>
              <a:off x="8779613" y="57293"/>
              <a:ext cx="1915502" cy="1904427"/>
            </a:xfrm>
            <a:prstGeom prst="flowChartConnector">
              <a:avLst/>
            </a:prstGeom>
            <a:solidFill>
              <a:srgbClr val="BE97AF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CB6C70AC-ED56-45B2-B1D2-6EA846938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3190" y="324450"/>
              <a:ext cx="859073" cy="1234134"/>
            </a:xfrm>
            <a:prstGeom prst="rect">
              <a:avLst/>
            </a:prstGeom>
          </p:spPr>
        </p:pic>
        <p:pic>
          <p:nvPicPr>
            <p:cNvPr id="47" name="Рисунок 46">
              <a:extLst>
                <a:ext uri="{FF2B5EF4-FFF2-40B4-BE49-F238E27FC236}">
                  <a16:creationId xmlns:a16="http://schemas.microsoft.com/office/drawing/2014/main" id="{7134796D-EBA4-4904-9E2A-095D4BB471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7724" y="782469"/>
              <a:ext cx="1008829" cy="1008829"/>
            </a:xfrm>
            <a:prstGeom prst="rect">
              <a:avLst/>
            </a:prstGeom>
          </p:spPr>
        </p:pic>
      </p:grpSp>
      <p:grpSp>
        <p:nvGrpSpPr>
          <p:cNvPr id="53" name="картинка 5">
            <a:extLst>
              <a:ext uri="{FF2B5EF4-FFF2-40B4-BE49-F238E27FC236}">
                <a16:creationId xmlns:a16="http://schemas.microsoft.com/office/drawing/2014/main" id="{0F756051-F298-43B1-A196-B35C6A453AD3}"/>
              </a:ext>
            </a:extLst>
          </p:cNvPr>
          <p:cNvGrpSpPr/>
          <p:nvPr/>
        </p:nvGrpSpPr>
        <p:grpSpPr>
          <a:xfrm>
            <a:off x="4683123" y="4485394"/>
            <a:ext cx="2025320" cy="1904427"/>
            <a:chOff x="2668176" y="3096998"/>
            <a:chExt cx="2025320" cy="1904427"/>
          </a:xfrm>
        </p:grpSpPr>
        <p:sp>
          <p:nvSpPr>
            <p:cNvPr id="19" name="Блок-схема: узел 18">
              <a:extLst>
                <a:ext uri="{FF2B5EF4-FFF2-40B4-BE49-F238E27FC236}">
                  <a16:creationId xmlns:a16="http://schemas.microsoft.com/office/drawing/2014/main" id="{1D3D3AC4-E163-4480-B610-6F2CEB52FAD5}"/>
                </a:ext>
              </a:extLst>
            </p:cNvPr>
            <p:cNvSpPr/>
            <p:nvPr/>
          </p:nvSpPr>
          <p:spPr>
            <a:xfrm>
              <a:off x="2668176" y="3096998"/>
              <a:ext cx="1915502" cy="1904427"/>
            </a:xfrm>
            <a:prstGeom prst="flowChartConnector">
              <a:avLst/>
            </a:prstGeom>
            <a:solidFill>
              <a:srgbClr val="BE97AF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50" name="Рисунок 49">
              <a:extLst>
                <a:ext uri="{FF2B5EF4-FFF2-40B4-BE49-F238E27FC236}">
                  <a16:creationId xmlns:a16="http://schemas.microsoft.com/office/drawing/2014/main" id="{3503F85B-BE43-4318-A75C-AC302388F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2035" y="3436107"/>
              <a:ext cx="1196856" cy="1196856"/>
            </a:xfrm>
            <a:prstGeom prst="rect">
              <a:avLst/>
            </a:prstGeom>
          </p:spPr>
        </p:pic>
        <p:pic>
          <p:nvPicPr>
            <p:cNvPr id="52" name="Рисунок 51">
              <a:extLst>
                <a:ext uri="{FF2B5EF4-FFF2-40B4-BE49-F238E27FC236}">
                  <a16:creationId xmlns:a16="http://schemas.microsoft.com/office/drawing/2014/main" id="{EBC73442-C548-4B41-AD35-25A287C98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1605" y="3273795"/>
              <a:ext cx="1351891" cy="1351891"/>
            </a:xfrm>
            <a:prstGeom prst="rect">
              <a:avLst/>
            </a:prstGeom>
          </p:spPr>
        </p:pic>
      </p:grpSp>
      <p:grpSp>
        <p:nvGrpSpPr>
          <p:cNvPr id="60" name="картинка 6">
            <a:extLst>
              <a:ext uri="{FF2B5EF4-FFF2-40B4-BE49-F238E27FC236}">
                <a16:creationId xmlns:a16="http://schemas.microsoft.com/office/drawing/2014/main" id="{EB58A1FE-075F-493E-B5A5-60B632D803C9}"/>
              </a:ext>
            </a:extLst>
          </p:cNvPr>
          <p:cNvGrpSpPr/>
          <p:nvPr/>
        </p:nvGrpSpPr>
        <p:grpSpPr>
          <a:xfrm>
            <a:off x="2634570" y="2377947"/>
            <a:ext cx="1915502" cy="1904427"/>
            <a:chOff x="4700271" y="3148819"/>
            <a:chExt cx="1915502" cy="1904427"/>
          </a:xfrm>
        </p:grpSpPr>
        <p:sp>
          <p:nvSpPr>
            <p:cNvPr id="20" name="Блок-схема: узел 19">
              <a:extLst>
                <a:ext uri="{FF2B5EF4-FFF2-40B4-BE49-F238E27FC236}">
                  <a16:creationId xmlns:a16="http://schemas.microsoft.com/office/drawing/2014/main" id="{99FB7DEE-C7D3-4E87-AD0C-5CAFD843247E}"/>
                </a:ext>
              </a:extLst>
            </p:cNvPr>
            <p:cNvSpPr/>
            <p:nvPr/>
          </p:nvSpPr>
          <p:spPr>
            <a:xfrm>
              <a:off x="4700271" y="3148819"/>
              <a:ext cx="1915502" cy="1904427"/>
            </a:xfrm>
            <a:prstGeom prst="flowChartConnector">
              <a:avLst/>
            </a:prstGeom>
            <a:solidFill>
              <a:srgbClr val="BE97AF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55" name="Рисунок 54">
              <a:extLst>
                <a:ext uri="{FF2B5EF4-FFF2-40B4-BE49-F238E27FC236}">
                  <a16:creationId xmlns:a16="http://schemas.microsoft.com/office/drawing/2014/main" id="{098DD72D-5A94-4AB6-A28A-126FB1B22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9883" y="3378812"/>
              <a:ext cx="1649590" cy="1270651"/>
            </a:xfrm>
            <a:prstGeom prst="rect">
              <a:avLst/>
            </a:prstGeom>
          </p:spPr>
        </p:pic>
        <p:pic>
          <p:nvPicPr>
            <p:cNvPr id="59" name="Рисунок 58">
              <a:extLst>
                <a:ext uri="{FF2B5EF4-FFF2-40B4-BE49-F238E27FC236}">
                  <a16:creationId xmlns:a16="http://schemas.microsoft.com/office/drawing/2014/main" id="{59669EE2-8A36-4D45-A20F-8CAD768826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7743" y="3762120"/>
              <a:ext cx="784584" cy="784584"/>
            </a:xfrm>
            <a:prstGeom prst="rect">
              <a:avLst/>
            </a:prstGeom>
          </p:spPr>
        </p:pic>
      </p:grpSp>
      <p:pic>
        <p:nvPicPr>
          <p:cNvPr id="8" name="обложка 1">
            <a:extLst>
              <a:ext uri="{FF2B5EF4-FFF2-40B4-BE49-F238E27FC236}">
                <a16:creationId xmlns:a16="http://schemas.microsoft.com/office/drawing/2014/main" id="{A7B17A4A-07A4-4C36-ABA4-F16E282FA5E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063" y="2357133"/>
            <a:ext cx="1994351" cy="1994351"/>
          </a:xfrm>
          <a:prstGeom prst="rect">
            <a:avLst/>
          </a:prstGeom>
        </p:spPr>
      </p:pic>
      <p:pic>
        <p:nvPicPr>
          <p:cNvPr id="16" name="обложка 2">
            <a:extLst>
              <a:ext uri="{FF2B5EF4-FFF2-40B4-BE49-F238E27FC236}">
                <a16:creationId xmlns:a16="http://schemas.microsoft.com/office/drawing/2014/main" id="{E565B275-F4ED-40CF-9AF0-6794C98FE36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521" y="184735"/>
            <a:ext cx="1994351" cy="1994351"/>
          </a:xfrm>
          <a:prstGeom prst="rect">
            <a:avLst/>
          </a:prstGeom>
        </p:spPr>
      </p:pic>
      <p:pic>
        <p:nvPicPr>
          <p:cNvPr id="17" name="обложка 3">
            <a:extLst>
              <a:ext uri="{FF2B5EF4-FFF2-40B4-BE49-F238E27FC236}">
                <a16:creationId xmlns:a16="http://schemas.microsoft.com/office/drawing/2014/main" id="{9AC9E59B-5A92-4641-8650-4104DC7C524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823" y="186772"/>
            <a:ext cx="1994351" cy="1994351"/>
          </a:xfrm>
          <a:prstGeom prst="rect">
            <a:avLst/>
          </a:prstGeom>
        </p:spPr>
      </p:pic>
      <p:pic>
        <p:nvPicPr>
          <p:cNvPr id="18" name="обложка 4">
            <a:extLst>
              <a:ext uri="{FF2B5EF4-FFF2-40B4-BE49-F238E27FC236}">
                <a16:creationId xmlns:a16="http://schemas.microsoft.com/office/drawing/2014/main" id="{CA756508-1DEF-4709-89FC-AEFCBADB0D4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778" y="4511242"/>
            <a:ext cx="1994351" cy="1994351"/>
          </a:xfrm>
          <a:prstGeom prst="rect">
            <a:avLst/>
          </a:prstGeom>
        </p:spPr>
      </p:pic>
      <p:pic>
        <p:nvPicPr>
          <p:cNvPr id="26" name="обложка 5">
            <a:extLst>
              <a:ext uri="{FF2B5EF4-FFF2-40B4-BE49-F238E27FC236}">
                <a16:creationId xmlns:a16="http://schemas.microsoft.com/office/drawing/2014/main" id="{C91B5B5A-2277-4E38-AC98-051448A1025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290" y="4451646"/>
            <a:ext cx="1994351" cy="1994351"/>
          </a:xfrm>
          <a:prstGeom prst="rect">
            <a:avLst/>
          </a:prstGeom>
        </p:spPr>
      </p:pic>
      <p:pic>
        <p:nvPicPr>
          <p:cNvPr id="25" name="обложка 6">
            <a:extLst>
              <a:ext uri="{FF2B5EF4-FFF2-40B4-BE49-F238E27FC236}">
                <a16:creationId xmlns:a16="http://schemas.microsoft.com/office/drawing/2014/main" id="{5BA4693B-A509-4997-9DDA-D4D3F17F53F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067" y="2330870"/>
            <a:ext cx="1994351" cy="1994351"/>
          </a:xfrm>
          <a:prstGeom prst="rect">
            <a:avLst/>
          </a:prstGeom>
        </p:spPr>
      </p:pic>
      <p:grpSp>
        <p:nvGrpSpPr>
          <p:cNvPr id="89" name="картинка 6">
            <a:extLst>
              <a:ext uri="{FF2B5EF4-FFF2-40B4-BE49-F238E27FC236}">
                <a16:creationId xmlns:a16="http://schemas.microsoft.com/office/drawing/2014/main" id="{B1B3062A-5889-469A-89E5-B06DA24E4ED4}"/>
              </a:ext>
            </a:extLst>
          </p:cNvPr>
          <p:cNvGrpSpPr/>
          <p:nvPr/>
        </p:nvGrpSpPr>
        <p:grpSpPr>
          <a:xfrm>
            <a:off x="8931988" y="2536006"/>
            <a:ext cx="1915502" cy="1904427"/>
            <a:chOff x="4700271" y="3148819"/>
            <a:chExt cx="1915502" cy="1904427"/>
          </a:xfrm>
        </p:grpSpPr>
        <p:sp>
          <p:nvSpPr>
            <p:cNvPr id="90" name="Блок-схема: узел 89">
              <a:extLst>
                <a:ext uri="{FF2B5EF4-FFF2-40B4-BE49-F238E27FC236}">
                  <a16:creationId xmlns:a16="http://schemas.microsoft.com/office/drawing/2014/main" id="{6B4EC566-DDF4-4BA3-8155-BDB23FF6B4C1}"/>
                </a:ext>
              </a:extLst>
            </p:cNvPr>
            <p:cNvSpPr/>
            <p:nvPr/>
          </p:nvSpPr>
          <p:spPr>
            <a:xfrm>
              <a:off x="4700271" y="3148819"/>
              <a:ext cx="1915502" cy="1904427"/>
            </a:xfrm>
            <a:prstGeom prst="flowChartConnector">
              <a:avLst/>
            </a:prstGeom>
            <a:solidFill>
              <a:srgbClr val="BE97AF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91" name="Рисунок 90">
              <a:extLst>
                <a:ext uri="{FF2B5EF4-FFF2-40B4-BE49-F238E27FC236}">
                  <a16:creationId xmlns:a16="http://schemas.microsoft.com/office/drawing/2014/main" id="{5B391541-BF0E-478E-82FA-D0BAF2D1D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9883" y="3378812"/>
              <a:ext cx="1649590" cy="1270651"/>
            </a:xfrm>
            <a:prstGeom prst="rect">
              <a:avLst/>
            </a:prstGeom>
          </p:spPr>
        </p:pic>
        <p:pic>
          <p:nvPicPr>
            <p:cNvPr id="92" name="Рисунок 91">
              <a:extLst>
                <a:ext uri="{FF2B5EF4-FFF2-40B4-BE49-F238E27FC236}">
                  <a16:creationId xmlns:a16="http://schemas.microsoft.com/office/drawing/2014/main" id="{608DF5C2-2FDA-4F7C-A88F-1D1C571E7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7743" y="3762120"/>
              <a:ext cx="784584" cy="784584"/>
            </a:xfrm>
            <a:prstGeom prst="rect">
              <a:avLst/>
            </a:prstGeom>
          </p:spPr>
        </p:pic>
      </p:grpSp>
      <p:pic>
        <p:nvPicPr>
          <p:cNvPr id="93" name="обложка 6">
            <a:extLst>
              <a:ext uri="{FF2B5EF4-FFF2-40B4-BE49-F238E27FC236}">
                <a16:creationId xmlns:a16="http://schemas.microsoft.com/office/drawing/2014/main" id="{AFD3DA23-D1B1-4C47-9A8B-7F3EDDF57C7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6938" y="2491043"/>
            <a:ext cx="1994351" cy="1994351"/>
          </a:xfrm>
          <a:prstGeom prst="rect">
            <a:avLst/>
          </a:prstGeom>
        </p:spPr>
      </p:pic>
      <p:pic>
        <p:nvPicPr>
          <p:cNvPr id="106" name="Рисунок 10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03B39EC-B518-41C7-A4B7-67626B14747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434" y="5850785"/>
            <a:ext cx="875439" cy="875439"/>
          </a:xfrm>
          <a:prstGeom prst="rect">
            <a:avLst/>
          </a:prstGeom>
        </p:spPr>
      </p:pic>
      <p:grpSp>
        <p:nvGrpSpPr>
          <p:cNvPr id="107" name="картинка 4">
            <a:extLst>
              <a:ext uri="{FF2B5EF4-FFF2-40B4-BE49-F238E27FC236}">
                <a16:creationId xmlns:a16="http://schemas.microsoft.com/office/drawing/2014/main" id="{4594E87D-BF7D-4B9A-A55C-A36661DB4823}"/>
              </a:ext>
            </a:extLst>
          </p:cNvPr>
          <p:cNvGrpSpPr/>
          <p:nvPr/>
        </p:nvGrpSpPr>
        <p:grpSpPr>
          <a:xfrm>
            <a:off x="8835575" y="246902"/>
            <a:ext cx="1915502" cy="1904427"/>
            <a:chOff x="8779613" y="57293"/>
            <a:chExt cx="1915502" cy="1904427"/>
          </a:xfrm>
        </p:grpSpPr>
        <p:sp>
          <p:nvSpPr>
            <p:cNvPr id="108" name="Блок-схема: узел 107">
              <a:extLst>
                <a:ext uri="{FF2B5EF4-FFF2-40B4-BE49-F238E27FC236}">
                  <a16:creationId xmlns:a16="http://schemas.microsoft.com/office/drawing/2014/main" id="{8EC0AC3B-5615-46E4-B55B-01D4908C80C1}"/>
                </a:ext>
              </a:extLst>
            </p:cNvPr>
            <p:cNvSpPr/>
            <p:nvPr/>
          </p:nvSpPr>
          <p:spPr>
            <a:xfrm>
              <a:off x="8779613" y="57293"/>
              <a:ext cx="1915502" cy="1904427"/>
            </a:xfrm>
            <a:prstGeom prst="flowChartConnector">
              <a:avLst/>
            </a:prstGeom>
            <a:solidFill>
              <a:srgbClr val="BE97AF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09" name="Рисунок 108">
              <a:extLst>
                <a:ext uri="{FF2B5EF4-FFF2-40B4-BE49-F238E27FC236}">
                  <a16:creationId xmlns:a16="http://schemas.microsoft.com/office/drawing/2014/main" id="{55FB6AC8-2C83-4B77-B5C0-FF0314A567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3190" y="324450"/>
              <a:ext cx="859073" cy="1234134"/>
            </a:xfrm>
            <a:prstGeom prst="rect">
              <a:avLst/>
            </a:prstGeom>
          </p:spPr>
        </p:pic>
        <p:pic>
          <p:nvPicPr>
            <p:cNvPr id="110" name="Рисунок 109">
              <a:extLst>
                <a:ext uri="{FF2B5EF4-FFF2-40B4-BE49-F238E27FC236}">
                  <a16:creationId xmlns:a16="http://schemas.microsoft.com/office/drawing/2014/main" id="{26028214-811F-4B21-8E0D-998FF99BB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7724" y="782469"/>
              <a:ext cx="1008829" cy="1008829"/>
            </a:xfrm>
            <a:prstGeom prst="rect">
              <a:avLst/>
            </a:prstGeom>
          </p:spPr>
        </p:pic>
      </p:grpSp>
      <p:pic>
        <p:nvPicPr>
          <p:cNvPr id="111" name="обложка 4">
            <a:extLst>
              <a:ext uri="{FF2B5EF4-FFF2-40B4-BE49-F238E27FC236}">
                <a16:creationId xmlns:a16="http://schemas.microsoft.com/office/drawing/2014/main" id="{76DCB50F-48B5-491E-B524-D9C5E766234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172" y="201186"/>
            <a:ext cx="1994351" cy="1994351"/>
          </a:xfrm>
          <a:prstGeom prst="rect">
            <a:avLst/>
          </a:prstGeom>
        </p:spPr>
      </p:pic>
      <p:grpSp>
        <p:nvGrpSpPr>
          <p:cNvPr id="113" name="картинка 5">
            <a:extLst>
              <a:ext uri="{FF2B5EF4-FFF2-40B4-BE49-F238E27FC236}">
                <a16:creationId xmlns:a16="http://schemas.microsoft.com/office/drawing/2014/main" id="{E76BACBC-290E-4D4F-8375-0C81680CC4DC}"/>
              </a:ext>
            </a:extLst>
          </p:cNvPr>
          <p:cNvGrpSpPr/>
          <p:nvPr/>
        </p:nvGrpSpPr>
        <p:grpSpPr>
          <a:xfrm>
            <a:off x="6867243" y="2463503"/>
            <a:ext cx="2025320" cy="1904427"/>
            <a:chOff x="2668176" y="3096998"/>
            <a:chExt cx="2025320" cy="1904427"/>
          </a:xfrm>
        </p:grpSpPr>
        <p:sp>
          <p:nvSpPr>
            <p:cNvPr id="114" name="Блок-схема: узел 113">
              <a:extLst>
                <a:ext uri="{FF2B5EF4-FFF2-40B4-BE49-F238E27FC236}">
                  <a16:creationId xmlns:a16="http://schemas.microsoft.com/office/drawing/2014/main" id="{7DD8B191-5D04-45CA-8819-EED31B1D5DBC}"/>
                </a:ext>
              </a:extLst>
            </p:cNvPr>
            <p:cNvSpPr/>
            <p:nvPr/>
          </p:nvSpPr>
          <p:spPr>
            <a:xfrm>
              <a:off x="2668176" y="3096998"/>
              <a:ext cx="1915502" cy="1904427"/>
            </a:xfrm>
            <a:prstGeom prst="flowChartConnector">
              <a:avLst/>
            </a:prstGeom>
            <a:solidFill>
              <a:srgbClr val="BE97AF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15" name="Рисунок 114">
              <a:extLst>
                <a:ext uri="{FF2B5EF4-FFF2-40B4-BE49-F238E27FC236}">
                  <a16:creationId xmlns:a16="http://schemas.microsoft.com/office/drawing/2014/main" id="{63025789-952F-4FA6-8CB8-6B92A834AB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2035" y="3436107"/>
              <a:ext cx="1196856" cy="1196856"/>
            </a:xfrm>
            <a:prstGeom prst="rect">
              <a:avLst/>
            </a:prstGeom>
          </p:spPr>
        </p:pic>
        <p:pic>
          <p:nvPicPr>
            <p:cNvPr id="116" name="Рисунок 115">
              <a:extLst>
                <a:ext uri="{FF2B5EF4-FFF2-40B4-BE49-F238E27FC236}">
                  <a16:creationId xmlns:a16="http://schemas.microsoft.com/office/drawing/2014/main" id="{40AD483C-B831-494B-8A6E-40CAD61E0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1605" y="3273795"/>
              <a:ext cx="1351891" cy="1351891"/>
            </a:xfrm>
            <a:prstGeom prst="rect">
              <a:avLst/>
            </a:prstGeom>
          </p:spPr>
        </p:pic>
      </p:grpSp>
      <p:pic>
        <p:nvPicPr>
          <p:cNvPr id="117" name="обложка 5">
            <a:extLst>
              <a:ext uri="{FF2B5EF4-FFF2-40B4-BE49-F238E27FC236}">
                <a16:creationId xmlns:a16="http://schemas.microsoft.com/office/drawing/2014/main" id="{1DB5EF24-D804-41FB-8A4B-5125B9F43FD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395" y="2427433"/>
            <a:ext cx="1994351" cy="1994351"/>
          </a:xfrm>
          <a:prstGeom prst="rect">
            <a:avLst/>
          </a:prstGeom>
        </p:spPr>
      </p:pic>
      <p:grpSp>
        <p:nvGrpSpPr>
          <p:cNvPr id="120" name="картинка 2">
            <a:extLst>
              <a:ext uri="{FF2B5EF4-FFF2-40B4-BE49-F238E27FC236}">
                <a16:creationId xmlns:a16="http://schemas.microsoft.com/office/drawing/2014/main" id="{E96D24D0-0764-4957-81E4-B1FB080CDF95}"/>
              </a:ext>
            </a:extLst>
          </p:cNvPr>
          <p:cNvGrpSpPr/>
          <p:nvPr/>
        </p:nvGrpSpPr>
        <p:grpSpPr>
          <a:xfrm>
            <a:off x="2639865" y="4541570"/>
            <a:ext cx="2074044" cy="1904427"/>
            <a:chOff x="4696605" y="6329"/>
            <a:chExt cx="2074044" cy="1904427"/>
          </a:xfrm>
        </p:grpSpPr>
        <p:sp>
          <p:nvSpPr>
            <p:cNvPr id="121" name="Блок-схема: узел 120">
              <a:extLst>
                <a:ext uri="{FF2B5EF4-FFF2-40B4-BE49-F238E27FC236}">
                  <a16:creationId xmlns:a16="http://schemas.microsoft.com/office/drawing/2014/main" id="{8DD77F3E-32C5-40B0-B618-EC23D94C14D9}"/>
                </a:ext>
              </a:extLst>
            </p:cNvPr>
            <p:cNvSpPr/>
            <p:nvPr/>
          </p:nvSpPr>
          <p:spPr>
            <a:xfrm>
              <a:off x="4709504" y="6329"/>
              <a:ext cx="1915502" cy="1904427"/>
            </a:xfrm>
            <a:prstGeom prst="flowChartConnector">
              <a:avLst/>
            </a:prstGeom>
            <a:solidFill>
              <a:srgbClr val="BE97AF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22" name="Рисунок 121">
              <a:extLst>
                <a:ext uri="{FF2B5EF4-FFF2-40B4-BE49-F238E27FC236}">
                  <a16:creationId xmlns:a16="http://schemas.microsoft.com/office/drawing/2014/main" id="{695E0290-A8B3-4C33-A1D1-DF63B02BE3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5154" y="198884"/>
              <a:ext cx="1805495" cy="1095334"/>
            </a:xfrm>
            <a:prstGeom prst="rect">
              <a:avLst/>
            </a:prstGeom>
          </p:spPr>
        </p:pic>
        <p:pic>
          <p:nvPicPr>
            <p:cNvPr id="123" name="Рисунок 122">
              <a:extLst>
                <a:ext uri="{FF2B5EF4-FFF2-40B4-BE49-F238E27FC236}">
                  <a16:creationId xmlns:a16="http://schemas.microsoft.com/office/drawing/2014/main" id="{1D0E12EC-75E1-4AC6-A55C-27C37D15B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6605" y="567882"/>
              <a:ext cx="1213259" cy="1213259"/>
            </a:xfrm>
            <a:prstGeom prst="rect">
              <a:avLst/>
            </a:prstGeom>
          </p:spPr>
        </p:pic>
      </p:grpSp>
      <p:pic>
        <p:nvPicPr>
          <p:cNvPr id="124" name="обложка 2">
            <a:extLst>
              <a:ext uri="{FF2B5EF4-FFF2-40B4-BE49-F238E27FC236}">
                <a16:creationId xmlns:a16="http://schemas.microsoft.com/office/drawing/2014/main" id="{116A4014-DFA0-4B91-A521-740EB439D37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807" y="4498423"/>
            <a:ext cx="1994351" cy="1994351"/>
          </a:xfrm>
          <a:prstGeom prst="rect">
            <a:avLst/>
          </a:prstGeom>
        </p:spPr>
      </p:pic>
      <p:grpSp>
        <p:nvGrpSpPr>
          <p:cNvPr id="129" name="картинка 1">
            <a:extLst>
              <a:ext uri="{FF2B5EF4-FFF2-40B4-BE49-F238E27FC236}">
                <a16:creationId xmlns:a16="http://schemas.microsoft.com/office/drawing/2014/main" id="{64A409AF-A543-4D36-8762-C045501A16F1}"/>
              </a:ext>
            </a:extLst>
          </p:cNvPr>
          <p:cNvGrpSpPr/>
          <p:nvPr/>
        </p:nvGrpSpPr>
        <p:grpSpPr>
          <a:xfrm>
            <a:off x="2639865" y="153573"/>
            <a:ext cx="1915502" cy="1904427"/>
            <a:chOff x="2554897" y="-10010"/>
            <a:chExt cx="1915502" cy="1904427"/>
          </a:xfrm>
        </p:grpSpPr>
        <p:sp>
          <p:nvSpPr>
            <p:cNvPr id="130" name="Блок-схема: узел 129">
              <a:extLst>
                <a:ext uri="{FF2B5EF4-FFF2-40B4-BE49-F238E27FC236}">
                  <a16:creationId xmlns:a16="http://schemas.microsoft.com/office/drawing/2014/main" id="{78DBA2A7-F965-4942-A131-E0718C23C1F5}"/>
                </a:ext>
              </a:extLst>
            </p:cNvPr>
            <p:cNvSpPr/>
            <p:nvPr/>
          </p:nvSpPr>
          <p:spPr>
            <a:xfrm>
              <a:off x="2554897" y="-10010"/>
              <a:ext cx="1915502" cy="1904427"/>
            </a:xfrm>
            <a:prstGeom prst="flowChartConnector">
              <a:avLst/>
            </a:prstGeom>
            <a:solidFill>
              <a:srgbClr val="BE97AF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31" name="Рисунок 130">
              <a:extLst>
                <a:ext uri="{FF2B5EF4-FFF2-40B4-BE49-F238E27FC236}">
                  <a16:creationId xmlns:a16="http://schemas.microsoft.com/office/drawing/2014/main" id="{38C2A4D2-E698-491A-A1B5-ACFD7C939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6321" y="460414"/>
              <a:ext cx="963498" cy="1148731"/>
            </a:xfrm>
            <a:prstGeom prst="rect">
              <a:avLst/>
            </a:prstGeom>
          </p:spPr>
        </p:pic>
        <p:pic>
          <p:nvPicPr>
            <p:cNvPr id="132" name="Рисунок 131">
              <a:extLst>
                <a:ext uri="{FF2B5EF4-FFF2-40B4-BE49-F238E27FC236}">
                  <a16:creationId xmlns:a16="http://schemas.microsoft.com/office/drawing/2014/main" id="{58D1ABB2-23A1-4827-8276-39E14FE262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4789" y="739233"/>
              <a:ext cx="1012548" cy="1012548"/>
            </a:xfrm>
            <a:prstGeom prst="rect">
              <a:avLst/>
            </a:prstGeom>
          </p:spPr>
        </p:pic>
      </p:grpSp>
      <p:pic>
        <p:nvPicPr>
          <p:cNvPr id="133" name="обложка 1">
            <a:extLst>
              <a:ext uri="{FF2B5EF4-FFF2-40B4-BE49-F238E27FC236}">
                <a16:creationId xmlns:a16="http://schemas.microsoft.com/office/drawing/2014/main" id="{EB5F1A9C-E3B9-4007-A96D-4394BFB669A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362" y="97520"/>
            <a:ext cx="1994351" cy="1994351"/>
          </a:xfrm>
          <a:prstGeom prst="rect">
            <a:avLst/>
          </a:prstGeom>
        </p:spPr>
      </p:pic>
      <p:grpSp>
        <p:nvGrpSpPr>
          <p:cNvPr id="135" name="картинка 3">
            <a:extLst>
              <a:ext uri="{FF2B5EF4-FFF2-40B4-BE49-F238E27FC236}">
                <a16:creationId xmlns:a16="http://schemas.microsoft.com/office/drawing/2014/main" id="{7CD52D3C-82D2-44F6-9DD7-55F14C63CB5C}"/>
              </a:ext>
            </a:extLst>
          </p:cNvPr>
          <p:cNvGrpSpPr/>
          <p:nvPr/>
        </p:nvGrpSpPr>
        <p:grpSpPr>
          <a:xfrm>
            <a:off x="6867086" y="4556206"/>
            <a:ext cx="1915502" cy="1904427"/>
            <a:chOff x="6723560" y="57294"/>
            <a:chExt cx="1915502" cy="1904427"/>
          </a:xfrm>
        </p:grpSpPr>
        <p:sp>
          <p:nvSpPr>
            <p:cNvPr id="136" name="Блок-схема: узел 135">
              <a:extLst>
                <a:ext uri="{FF2B5EF4-FFF2-40B4-BE49-F238E27FC236}">
                  <a16:creationId xmlns:a16="http://schemas.microsoft.com/office/drawing/2014/main" id="{E6F8BB3C-CF7F-43EC-94DB-24BE5DBD2E05}"/>
                </a:ext>
              </a:extLst>
            </p:cNvPr>
            <p:cNvSpPr/>
            <p:nvPr/>
          </p:nvSpPr>
          <p:spPr>
            <a:xfrm>
              <a:off x="6723560" y="57294"/>
              <a:ext cx="1915502" cy="1904427"/>
            </a:xfrm>
            <a:prstGeom prst="flowChartConnector">
              <a:avLst/>
            </a:prstGeom>
            <a:solidFill>
              <a:srgbClr val="BE97AF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37" name="Рисунок 136">
              <a:extLst>
                <a:ext uri="{FF2B5EF4-FFF2-40B4-BE49-F238E27FC236}">
                  <a16:creationId xmlns:a16="http://schemas.microsoft.com/office/drawing/2014/main" id="{60478032-C456-49A9-93F7-30B0B412D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7581" y="343831"/>
              <a:ext cx="1225524" cy="1214753"/>
            </a:xfrm>
            <a:prstGeom prst="rect">
              <a:avLst/>
            </a:prstGeom>
          </p:spPr>
        </p:pic>
        <p:pic>
          <p:nvPicPr>
            <p:cNvPr id="138" name="Рисунок 137">
              <a:extLst>
                <a:ext uri="{FF2B5EF4-FFF2-40B4-BE49-F238E27FC236}">
                  <a16:creationId xmlns:a16="http://schemas.microsoft.com/office/drawing/2014/main" id="{789F96B3-5BE0-4E4F-A2F8-B960B1DB4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8019" y="618798"/>
              <a:ext cx="781416" cy="781416"/>
            </a:xfrm>
            <a:prstGeom prst="rect">
              <a:avLst/>
            </a:prstGeom>
          </p:spPr>
        </p:pic>
      </p:grpSp>
      <p:pic>
        <p:nvPicPr>
          <p:cNvPr id="139" name="обложка 3">
            <a:extLst>
              <a:ext uri="{FF2B5EF4-FFF2-40B4-BE49-F238E27FC236}">
                <a16:creationId xmlns:a16="http://schemas.microsoft.com/office/drawing/2014/main" id="{882862DD-3279-4C5F-BAB6-D130DE4839E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866" y="4511242"/>
            <a:ext cx="1994351" cy="199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52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00"/>
                            </p:stCondLst>
                            <p:childTnLst>
                              <p:par>
                                <p:cTn id="1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000"/>
                            </p:stCondLst>
                            <p:childTnLst>
                              <p:par>
                                <p:cTn id="15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000"/>
                            </p:stCondLst>
                            <p:childTnLst>
                              <p:par>
                                <p:cTn id="16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6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000"/>
                            </p:stCondLst>
                            <p:childTnLst>
                              <p:par>
                                <p:cTn id="17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0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000"/>
                            </p:stCondLst>
                            <p:childTnLst>
                              <p:par>
                                <p:cTn id="19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>
                      <p:stCondLst>
                        <p:cond delay="0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4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000"/>
                            </p:stCondLst>
                            <p:childTnLst>
                              <p:par>
                                <p:cTn id="20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8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2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000"/>
                            </p:stCondLst>
                            <p:childTnLst>
                              <p:par>
                                <p:cTn id="2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7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6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1000"/>
                            </p:stCondLst>
                            <p:childTnLst>
                              <p:par>
                                <p:cTn id="24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8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0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1000"/>
                            </p:stCondLst>
                            <p:childTnLst>
                              <p:par>
                                <p:cTn id="26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268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9" fill="hold">
                      <p:stCondLst>
                        <p:cond delay="0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2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4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1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282" restart="whenNotActive" fill="hold" evtFilter="cancelBubble" nodeType="interactiveSeq">
                <p:stCondLst>
                  <p:cond evt="onClick" delay="0">
                    <p:tgtEl>
                      <p:spTgt spid="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3" fill="hold">
                      <p:stCondLst>
                        <p:cond delay="0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1000"/>
                            </p:stCondLst>
                            <p:childTnLst>
                              <p:par>
                                <p:cTn id="29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5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"/>
                  </p:tgtEl>
                </p:cond>
              </p:nextCondLst>
            </p:seq>
            <p:seq concurrent="1" nextAc="seek">
              <p:cTn id="296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7" fill="hold">
                      <p:stCondLst>
                        <p:cond delay="0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0" dur="10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10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2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1000"/>
                            </p:stCondLst>
                            <p:childTnLst>
                              <p:par>
                                <p:cTn id="30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7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9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310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1" fill="hold">
                      <p:stCondLst>
                        <p:cond delay="0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10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10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6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1000"/>
                            </p:stCondLst>
                            <p:childTnLst>
                              <p:par>
                                <p:cTn id="31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1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3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24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5" fill="hold">
                      <p:stCondLst>
                        <p:cond delay="0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8" dur="10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10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0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7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F7EBA4CD-E04A-41D0-8A0C-7FFD57ACCEAF}"/>
              </a:ext>
            </a:extLst>
          </p:cNvPr>
          <p:cNvSpPr/>
          <p:nvPr/>
        </p:nvSpPr>
        <p:spPr>
          <a:xfrm>
            <a:off x="9231282" y="1105624"/>
            <a:ext cx="2454442" cy="2660698"/>
          </a:xfrm>
          <a:prstGeom prst="roundRect">
            <a:avLst/>
          </a:prstGeom>
          <a:solidFill>
            <a:schemeClr val="bg1">
              <a:alpha val="49804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блачко с текстом: овальное 6">
            <a:extLst>
              <a:ext uri="{FF2B5EF4-FFF2-40B4-BE49-F238E27FC236}">
                <a16:creationId xmlns:a16="http://schemas.microsoft.com/office/drawing/2014/main" id="{26F5391A-13F6-4B41-B930-3D033B599DB0}"/>
              </a:ext>
            </a:extLst>
          </p:cNvPr>
          <p:cNvSpPr/>
          <p:nvPr/>
        </p:nvSpPr>
        <p:spPr>
          <a:xfrm>
            <a:off x="56146" y="1423164"/>
            <a:ext cx="3671349" cy="2660698"/>
          </a:xfrm>
          <a:prstGeom prst="wedgeEllipseCallout">
            <a:avLst/>
          </a:prstGeom>
          <a:solidFill>
            <a:srgbClr val="BE97AF">
              <a:alpha val="50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Comic Sans MS" panose="030F0702030302020204" pitchFamily="66" charset="0"/>
              </a:rPr>
              <a:t>Привет! Я Бася, я приготовил такое упражнение, найди картинки которые начинаются на эти слоги.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7AE144B-DACF-48E2-A04B-6272923E57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2523" y="-202580"/>
            <a:ext cx="1399477" cy="1399477"/>
          </a:xfrm>
          <a:prstGeom prst="rect">
            <a:avLst/>
          </a:prstGeom>
          <a:effectLst>
            <a:glow rad="114300">
              <a:schemeClr val="accent1">
                <a:alpha val="40000"/>
              </a:schemeClr>
            </a:glow>
            <a:outerShdw blurRad="63500" dist="50800" dir="5400000" sx="4000" sy="4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DD3056-347B-4BDC-B17B-4FCE63763E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325" y="3066333"/>
            <a:ext cx="4156051" cy="41560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2543700-E544-48B0-A5C2-C9F8A2D443CB}"/>
              </a:ext>
            </a:extLst>
          </p:cNvPr>
          <p:cNvSpPr txBox="1"/>
          <p:nvPr/>
        </p:nvSpPr>
        <p:spPr>
          <a:xfrm>
            <a:off x="3768455" y="1410842"/>
            <a:ext cx="2125007" cy="113777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rgbClr val="FFFF00"/>
                </a:solidFill>
                <a:latin typeface="Comic Sans MS" panose="030F0702030302020204" pitchFamily="66" charset="0"/>
              </a:rPr>
              <a:t>ДРА</a:t>
            </a:r>
            <a:endParaRPr lang="ru-RU" sz="54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009A99-0727-436D-9ACC-16140146D82A}"/>
              </a:ext>
            </a:extLst>
          </p:cNvPr>
          <p:cNvSpPr txBox="1"/>
          <p:nvPr/>
        </p:nvSpPr>
        <p:spPr>
          <a:xfrm>
            <a:off x="3727495" y="3028341"/>
            <a:ext cx="24544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ДРО</a:t>
            </a:r>
            <a:endParaRPr lang="ru-RU" sz="5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DC017F0-7C16-49F9-84FE-D277A8E3D6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6140" y="869608"/>
            <a:ext cx="3131935" cy="3131935"/>
          </a:xfrm>
          <a:prstGeom prst="rect">
            <a:avLst/>
          </a:prstGeom>
        </p:spPr>
      </p:pic>
      <p:pic>
        <p:nvPicPr>
          <p:cNvPr id="13" name="Рисунок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57A7AC2-2D37-4853-9A2A-E47B385707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434" y="5850785"/>
            <a:ext cx="875439" cy="875439"/>
          </a:xfrm>
          <a:prstGeom prst="rect">
            <a:avLst/>
          </a:prstGeom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67E36CE2-C99B-4197-9A4F-74A0B86D6556}"/>
              </a:ext>
            </a:extLst>
          </p:cNvPr>
          <p:cNvSpPr/>
          <p:nvPr/>
        </p:nvSpPr>
        <p:spPr>
          <a:xfrm>
            <a:off x="3431862" y="325428"/>
            <a:ext cx="5904643" cy="460672"/>
          </a:xfrm>
          <a:prstGeom prst="roundRect">
            <a:avLst/>
          </a:prstGeom>
          <a:solidFill>
            <a:srgbClr val="BE97AF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Comic Sans MS" panose="030F0702030302020204" pitchFamily="66" charset="0"/>
              </a:rPr>
              <a:t>Найди картинки, начинающие на каждый слог</a:t>
            </a:r>
          </a:p>
        </p:txBody>
      </p: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31F91BB8-5D2E-4F5E-B954-D8F264FFF3D4}"/>
              </a:ext>
            </a:extLst>
          </p:cNvPr>
          <p:cNvGrpSpPr/>
          <p:nvPr/>
        </p:nvGrpSpPr>
        <p:grpSpPr>
          <a:xfrm>
            <a:off x="8013277" y="4093921"/>
            <a:ext cx="3387176" cy="2657261"/>
            <a:chOff x="8008965" y="3968145"/>
            <a:chExt cx="3387176" cy="2657261"/>
          </a:xfrm>
        </p:grpSpPr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66AD2621-D8E7-4586-904F-DB975AE86FC3}"/>
                </a:ext>
              </a:extLst>
            </p:cNvPr>
            <p:cNvSpPr/>
            <p:nvPr/>
          </p:nvSpPr>
          <p:spPr>
            <a:xfrm>
              <a:off x="8008965" y="3968145"/>
              <a:ext cx="3121717" cy="2657261"/>
            </a:xfrm>
            <a:prstGeom prst="roundRect">
              <a:avLst/>
            </a:prstGeom>
            <a:solidFill>
              <a:schemeClr val="bg1">
                <a:alpha val="49804"/>
              </a:schemeClr>
            </a:solidFill>
            <a:ln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893FB18-2CE7-4447-A686-EEE9A7CAE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8965" y="3968145"/>
              <a:ext cx="3387176" cy="2540382"/>
            </a:xfrm>
            <a:prstGeom prst="rect">
              <a:avLst/>
            </a:prstGeom>
          </p:spPr>
        </p:pic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D079BA3A-6A13-476A-A6CE-710159BB5841}"/>
              </a:ext>
            </a:extLst>
          </p:cNvPr>
          <p:cNvGrpSpPr/>
          <p:nvPr/>
        </p:nvGrpSpPr>
        <p:grpSpPr>
          <a:xfrm>
            <a:off x="6062183" y="1178482"/>
            <a:ext cx="2454442" cy="2774798"/>
            <a:chOff x="6181937" y="1309064"/>
            <a:chExt cx="2454442" cy="2774798"/>
          </a:xfrm>
        </p:grpSpPr>
        <p:sp>
          <p:nvSpPr>
            <p:cNvPr id="24" name="Прямоугольник: скругленные углы 23">
              <a:extLst>
                <a:ext uri="{FF2B5EF4-FFF2-40B4-BE49-F238E27FC236}">
                  <a16:creationId xmlns:a16="http://schemas.microsoft.com/office/drawing/2014/main" id="{FA49306A-04C7-45D2-98BB-DB62D950BF62}"/>
                </a:ext>
              </a:extLst>
            </p:cNvPr>
            <p:cNvSpPr/>
            <p:nvPr/>
          </p:nvSpPr>
          <p:spPr>
            <a:xfrm>
              <a:off x="6181937" y="1309064"/>
              <a:ext cx="2454442" cy="2660698"/>
            </a:xfrm>
            <a:prstGeom prst="roundRect">
              <a:avLst/>
            </a:prstGeom>
            <a:solidFill>
              <a:schemeClr val="bg1">
                <a:alpha val="49804"/>
              </a:schemeClr>
            </a:solidFill>
            <a:ln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C52855CF-E7B8-4BD4-9E5F-23581D32349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1698" y="1361539"/>
              <a:ext cx="1613985" cy="2722323"/>
            </a:xfrm>
            <a:prstGeom prst="rect">
              <a:avLst/>
            </a:prstGeom>
          </p:spPr>
        </p:pic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5D050CE1-DBCB-49A3-B15D-F3AAE9AA7C0B}"/>
              </a:ext>
            </a:extLst>
          </p:cNvPr>
          <p:cNvGrpSpPr/>
          <p:nvPr/>
        </p:nvGrpSpPr>
        <p:grpSpPr>
          <a:xfrm>
            <a:off x="4729828" y="4136337"/>
            <a:ext cx="3013678" cy="2572430"/>
            <a:chOff x="4729828" y="4136337"/>
            <a:chExt cx="3013678" cy="2572430"/>
          </a:xfrm>
        </p:grpSpPr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2334410E-332A-476B-B1A7-6EE82DA7E47E}"/>
                </a:ext>
              </a:extLst>
            </p:cNvPr>
            <p:cNvSpPr/>
            <p:nvPr/>
          </p:nvSpPr>
          <p:spPr>
            <a:xfrm>
              <a:off x="4729828" y="4136337"/>
              <a:ext cx="3013678" cy="2572430"/>
            </a:xfrm>
            <a:prstGeom prst="roundRect">
              <a:avLst/>
            </a:prstGeom>
            <a:solidFill>
              <a:schemeClr val="bg1">
                <a:alpha val="49804"/>
              </a:schemeClr>
            </a:solidFill>
            <a:ln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98315B3A-B48E-4C90-8173-E865699BEF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9708" y="4251411"/>
              <a:ext cx="2553917" cy="2407304"/>
            </a:xfrm>
            <a:prstGeom prst="rect">
              <a:avLst/>
            </a:prstGeom>
          </p:spPr>
        </p:pic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8B89085-74B7-4DDF-A675-2E262F5D68F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6893" cy="666893"/>
          </a:xfrm>
          <a:prstGeom prst="rect">
            <a:avLst/>
          </a:prstGeom>
        </p:spPr>
      </p:pic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54712DFD-22F5-41E5-8E89-A6EFCB8DEB3C}"/>
              </a:ext>
            </a:extLst>
          </p:cNvPr>
          <p:cNvSpPr/>
          <p:nvPr/>
        </p:nvSpPr>
        <p:spPr>
          <a:xfrm>
            <a:off x="666893" y="56252"/>
            <a:ext cx="3753853" cy="533005"/>
          </a:xfrm>
          <a:prstGeom prst="roundRect">
            <a:avLst/>
          </a:prstGeom>
          <a:solidFill>
            <a:srgbClr val="BE97AF"/>
          </a:solidFill>
          <a:ln>
            <a:solidFill>
              <a:srgbClr val="BE97AF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Драка, дракон, дрозд, дротик.</a:t>
            </a:r>
          </a:p>
        </p:txBody>
      </p:sp>
    </p:spTree>
    <p:extLst>
      <p:ext uri="{BB962C8B-B14F-4D97-AF65-F5344CB8AC3E}">
        <p14:creationId xmlns:p14="http://schemas.microsoft.com/office/powerpoint/2010/main" val="1860775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7AE144B-DACF-48E2-A04B-6272923E57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2523" y="-202580"/>
            <a:ext cx="1399477" cy="1399477"/>
          </a:xfrm>
          <a:prstGeom prst="rect">
            <a:avLst/>
          </a:prstGeom>
          <a:effectLst>
            <a:glow rad="114300">
              <a:schemeClr val="accent1">
                <a:alpha val="40000"/>
              </a:schemeClr>
            </a:glow>
            <a:outerShdw blurRad="63500" dist="50800" dir="5400000" sx="4000" sy="4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C0E010E-32F0-46FD-8FA5-CB0CB82672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404" y="2193184"/>
            <a:ext cx="4946697" cy="4946697"/>
          </a:xfrm>
          <a:prstGeom prst="rect">
            <a:avLst/>
          </a:prstGeom>
        </p:spPr>
      </p:pic>
      <p:pic>
        <p:nvPicPr>
          <p:cNvPr id="9" name="Рисунок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900AAC3-A69C-4C6F-9F83-D2B8794AE6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434" y="5850785"/>
            <a:ext cx="875439" cy="875439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03BF082F-1E60-44BC-83B7-B50E69FA08D5}"/>
              </a:ext>
            </a:extLst>
          </p:cNvPr>
          <p:cNvSpPr/>
          <p:nvPr/>
        </p:nvSpPr>
        <p:spPr>
          <a:xfrm>
            <a:off x="3328735" y="127444"/>
            <a:ext cx="5863392" cy="470697"/>
          </a:xfrm>
          <a:prstGeom prst="roundRect">
            <a:avLst/>
          </a:prstGeom>
          <a:solidFill>
            <a:srgbClr val="BE97AF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Comic Sans MS" panose="030F0702030302020204" pitchFamily="66" charset="0"/>
              </a:rPr>
              <a:t>Что у кота Рыжика на бантике?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F6FC6CBD-8B27-47E4-8727-6B511588824D}"/>
              </a:ext>
            </a:extLst>
          </p:cNvPr>
          <p:cNvGrpSpPr/>
          <p:nvPr/>
        </p:nvGrpSpPr>
        <p:grpSpPr>
          <a:xfrm>
            <a:off x="260685" y="818147"/>
            <a:ext cx="2296885" cy="2296885"/>
            <a:chOff x="343187" y="804397"/>
            <a:chExt cx="2296885" cy="2296885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93ED96AD-1D54-4C63-A8F2-80B6683B6F9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187" y="804397"/>
              <a:ext cx="2296885" cy="2296885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B764AE0F-D60C-47AD-A3A1-CB2ACBB6AC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900582">
              <a:off x="528317" y="1102401"/>
              <a:ext cx="948266" cy="834123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C61DFAE4-B2CD-423E-B6FC-A5E837B23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497581">
              <a:off x="1734984" y="2037525"/>
              <a:ext cx="586247" cy="515680"/>
            </a:xfrm>
            <a:prstGeom prst="rect">
              <a:avLst/>
            </a:prstGeom>
          </p:spPr>
        </p:pic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A4869A0A-E224-43C3-83E2-2E000F159F98}"/>
              </a:ext>
            </a:extLst>
          </p:cNvPr>
          <p:cNvGrpSpPr/>
          <p:nvPr/>
        </p:nvGrpSpPr>
        <p:grpSpPr>
          <a:xfrm>
            <a:off x="2947738" y="1102387"/>
            <a:ext cx="2296885" cy="2296885"/>
            <a:chOff x="2947738" y="1102387"/>
            <a:chExt cx="2296885" cy="2296885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705F253D-18D1-4413-9647-AA602A6FD6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7738" y="1102387"/>
              <a:ext cx="2296885" cy="2296885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1BF295CC-BF86-419A-BA63-B9FAEE39B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5828" y="1494203"/>
              <a:ext cx="859107" cy="859107"/>
            </a:xfrm>
            <a:prstGeom prst="rect">
              <a:avLst/>
            </a:prstGeom>
          </p:spPr>
        </p:pic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B424E436-9FE6-4770-A2ED-B3AA650EF52D}"/>
              </a:ext>
            </a:extLst>
          </p:cNvPr>
          <p:cNvGrpSpPr/>
          <p:nvPr/>
        </p:nvGrpSpPr>
        <p:grpSpPr>
          <a:xfrm>
            <a:off x="8077969" y="3886619"/>
            <a:ext cx="2296885" cy="2296885"/>
            <a:chOff x="8043684" y="3852486"/>
            <a:chExt cx="2296885" cy="2296885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BD036397-C8C6-4470-90F7-29C6B10F9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3684" y="3852486"/>
              <a:ext cx="2296885" cy="22968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C6A65823-C75C-420B-B89E-BB484ABEC0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318599" y="4337513"/>
              <a:ext cx="619144" cy="745450"/>
            </a:xfrm>
            <a:prstGeom prst="rect">
              <a:avLst/>
            </a:prstGeom>
          </p:spPr>
        </p:pic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03B4B8CA-4567-42E4-A7D3-AFC1E7DF0720}"/>
              </a:ext>
            </a:extLst>
          </p:cNvPr>
          <p:cNvGrpSpPr/>
          <p:nvPr/>
        </p:nvGrpSpPr>
        <p:grpSpPr>
          <a:xfrm>
            <a:off x="438503" y="2871178"/>
            <a:ext cx="2296885" cy="2296885"/>
            <a:chOff x="438503" y="2871178"/>
            <a:chExt cx="2296885" cy="2296885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8BBCF4D0-5AB9-465F-8E20-52D75AC211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503" y="2871178"/>
              <a:ext cx="2296885" cy="2296885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BAB971F3-E8B4-40BC-B1B4-432149301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8037" y="3297185"/>
              <a:ext cx="806850" cy="825970"/>
            </a:xfrm>
            <a:prstGeom prst="rect">
              <a:avLst/>
            </a:prstGeom>
          </p:spPr>
        </p:pic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B6D53218-73EE-4D05-875D-A359588FC722}"/>
              </a:ext>
            </a:extLst>
          </p:cNvPr>
          <p:cNvGrpSpPr/>
          <p:nvPr/>
        </p:nvGrpSpPr>
        <p:grpSpPr>
          <a:xfrm>
            <a:off x="2465043" y="4196794"/>
            <a:ext cx="2296885" cy="2296885"/>
            <a:chOff x="2465043" y="4196794"/>
            <a:chExt cx="2296885" cy="2296885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9F3C916F-5928-4435-BEFD-717CFB813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5043" y="4196794"/>
              <a:ext cx="2296885" cy="2296885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EC4031CD-E7A3-4F18-AE76-6AD32139AD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5680" y="4724888"/>
              <a:ext cx="1032137" cy="620348"/>
            </a:xfrm>
            <a:prstGeom prst="rect">
              <a:avLst/>
            </a:prstGeom>
          </p:spPr>
        </p:pic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6784F93B-F08E-4FD6-8C98-26F7D20DAC5A}"/>
              </a:ext>
            </a:extLst>
          </p:cNvPr>
          <p:cNvGrpSpPr/>
          <p:nvPr/>
        </p:nvGrpSpPr>
        <p:grpSpPr>
          <a:xfrm>
            <a:off x="6957027" y="854810"/>
            <a:ext cx="2296885" cy="2296885"/>
            <a:chOff x="6929527" y="824073"/>
            <a:chExt cx="2296885" cy="2296885"/>
          </a:xfrm>
        </p:grpSpPr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A5C55A71-A1C1-42B2-BEE6-D69CDAA3AF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9527" y="824073"/>
              <a:ext cx="2296885" cy="2296885"/>
            </a:xfrm>
            <a:prstGeom prst="rect">
              <a:avLst/>
            </a:prstGeom>
          </p:spPr>
        </p:pic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D2A8D4F4-2B29-41AA-B9A4-149AD35BB0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9307" y="1329669"/>
              <a:ext cx="1548754" cy="715089"/>
            </a:xfrm>
            <a:prstGeom prst="rect">
              <a:avLst/>
            </a:prstGeom>
          </p:spPr>
        </p:pic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1B259A6A-90D6-4C9D-848E-4C8EECE0A23B}"/>
              </a:ext>
            </a:extLst>
          </p:cNvPr>
          <p:cNvGrpSpPr/>
          <p:nvPr/>
        </p:nvGrpSpPr>
        <p:grpSpPr>
          <a:xfrm>
            <a:off x="9549388" y="1826270"/>
            <a:ext cx="2296885" cy="2296885"/>
            <a:chOff x="9616580" y="1722735"/>
            <a:chExt cx="2296885" cy="2296885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A5CE4A54-021A-41F4-9118-728B8F969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16580" y="1722735"/>
              <a:ext cx="2296885" cy="2296885"/>
            </a:xfrm>
            <a:prstGeom prst="rect">
              <a:avLst/>
            </a:prstGeom>
          </p:spPr>
        </p:pic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0BA48DD8-538E-4243-9640-69512D245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64462" y="2311496"/>
              <a:ext cx="856606" cy="5910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0221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7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5BB968C9-7D25-4378-AB16-879A693E5641}"/>
              </a:ext>
            </a:extLst>
          </p:cNvPr>
          <p:cNvGrpSpPr/>
          <p:nvPr/>
        </p:nvGrpSpPr>
        <p:grpSpPr>
          <a:xfrm>
            <a:off x="1975648" y="1564532"/>
            <a:ext cx="1245930" cy="1010653"/>
            <a:chOff x="1902470" y="1543040"/>
            <a:chExt cx="1245930" cy="1010653"/>
          </a:xfrm>
        </p:grpSpPr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id="{A4C8F05C-AB85-4F26-B2D8-95FC4176F7EA}"/>
                </a:ext>
              </a:extLst>
            </p:cNvPr>
            <p:cNvSpPr/>
            <p:nvPr/>
          </p:nvSpPr>
          <p:spPr>
            <a:xfrm>
              <a:off x="1902470" y="1543040"/>
              <a:ext cx="1245930" cy="1010653"/>
            </a:xfrm>
            <a:prstGeom prst="roundRect">
              <a:avLst/>
            </a:prstGeom>
            <a:solidFill>
              <a:srgbClr val="7030A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6" name="Рисунок 45">
              <a:extLst>
                <a:ext uri="{FF2B5EF4-FFF2-40B4-BE49-F238E27FC236}">
                  <a16:creationId xmlns:a16="http://schemas.microsoft.com/office/drawing/2014/main" id="{B42A2B0E-B6E7-4F21-BCB5-4809B7F57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0747" y="1553891"/>
              <a:ext cx="1197655" cy="958124"/>
            </a:xfrm>
            <a:prstGeom prst="rect">
              <a:avLst/>
            </a:prstGeom>
          </p:spPr>
        </p:pic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C2ED72A5-6911-41BF-AEE2-8BEBF5C10BAD}"/>
              </a:ext>
            </a:extLst>
          </p:cNvPr>
          <p:cNvGrpSpPr/>
          <p:nvPr/>
        </p:nvGrpSpPr>
        <p:grpSpPr>
          <a:xfrm>
            <a:off x="10687405" y="1501362"/>
            <a:ext cx="1316149" cy="1010653"/>
            <a:chOff x="10687405" y="1501362"/>
            <a:chExt cx="1316149" cy="1010653"/>
          </a:xfrm>
        </p:grpSpPr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C3134BF7-5CDD-46DA-B3C2-7F49003BF790}"/>
                </a:ext>
              </a:extLst>
            </p:cNvPr>
            <p:cNvSpPr/>
            <p:nvPr/>
          </p:nvSpPr>
          <p:spPr>
            <a:xfrm>
              <a:off x="10722515" y="1501362"/>
              <a:ext cx="1245930" cy="1010653"/>
            </a:xfrm>
            <a:prstGeom prst="roundRect">
              <a:avLst/>
            </a:prstGeom>
            <a:solidFill>
              <a:srgbClr val="7030A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06F4F218-DC86-4E20-AEBA-25AB44B835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87405" y="1501362"/>
              <a:ext cx="1316149" cy="873645"/>
            </a:xfrm>
            <a:prstGeom prst="rect">
              <a:avLst/>
            </a:prstGeom>
          </p:spPr>
        </p:pic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889C5996-BE69-40B6-8E3F-1D498FD0220C}"/>
              </a:ext>
            </a:extLst>
          </p:cNvPr>
          <p:cNvGrpSpPr/>
          <p:nvPr/>
        </p:nvGrpSpPr>
        <p:grpSpPr>
          <a:xfrm>
            <a:off x="8815510" y="1078582"/>
            <a:ext cx="1245930" cy="1054132"/>
            <a:chOff x="8815510" y="1078582"/>
            <a:chExt cx="1245930" cy="1054132"/>
          </a:xfrm>
        </p:grpSpPr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F58F22B7-9B68-4DB7-9C9B-551A4D47694A}"/>
                </a:ext>
              </a:extLst>
            </p:cNvPr>
            <p:cNvSpPr/>
            <p:nvPr/>
          </p:nvSpPr>
          <p:spPr>
            <a:xfrm>
              <a:off x="8815510" y="1083165"/>
              <a:ext cx="1245930" cy="1010653"/>
            </a:xfrm>
            <a:prstGeom prst="roundRect">
              <a:avLst/>
            </a:prstGeom>
            <a:solidFill>
              <a:srgbClr val="7030A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960BF6AC-D972-4B5D-A552-4855ADF9B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02238" y="1078582"/>
              <a:ext cx="701779" cy="1054132"/>
            </a:xfrm>
            <a:prstGeom prst="rect">
              <a:avLst/>
            </a:prstGeom>
          </p:spPr>
        </p:pic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C2E879DF-8286-4A1E-BD20-A788EDC03E21}"/>
              </a:ext>
            </a:extLst>
          </p:cNvPr>
          <p:cNvGrpSpPr/>
          <p:nvPr/>
        </p:nvGrpSpPr>
        <p:grpSpPr>
          <a:xfrm>
            <a:off x="7357296" y="2432096"/>
            <a:ext cx="1245930" cy="1010653"/>
            <a:chOff x="7357296" y="2432096"/>
            <a:chExt cx="1245930" cy="1010653"/>
          </a:xfrm>
        </p:grpSpPr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9442598D-FF7B-4F00-BE9C-DD71D68B7020}"/>
                </a:ext>
              </a:extLst>
            </p:cNvPr>
            <p:cNvSpPr/>
            <p:nvPr/>
          </p:nvSpPr>
          <p:spPr>
            <a:xfrm>
              <a:off x="7357296" y="2432096"/>
              <a:ext cx="1245930" cy="1010653"/>
            </a:xfrm>
            <a:prstGeom prst="roundRect">
              <a:avLst/>
            </a:prstGeom>
            <a:solidFill>
              <a:srgbClr val="7030A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434CE579-BE75-4E3D-9ECB-F1A97D07D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1385" y="2596051"/>
              <a:ext cx="1123335" cy="713054"/>
            </a:xfrm>
            <a:prstGeom prst="rect">
              <a:avLst/>
            </a:prstGeom>
          </p:spPr>
        </p:pic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AF1976D7-4C3B-4C85-8515-7D05910453B6}"/>
              </a:ext>
            </a:extLst>
          </p:cNvPr>
          <p:cNvGrpSpPr/>
          <p:nvPr/>
        </p:nvGrpSpPr>
        <p:grpSpPr>
          <a:xfrm>
            <a:off x="6184379" y="1185970"/>
            <a:ext cx="1431728" cy="1010653"/>
            <a:chOff x="6184379" y="1185970"/>
            <a:chExt cx="1431728" cy="1010653"/>
          </a:xfrm>
        </p:grpSpPr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B75472A6-C662-4CDE-A12E-45EAFEA26C0D}"/>
                </a:ext>
              </a:extLst>
            </p:cNvPr>
            <p:cNvSpPr/>
            <p:nvPr/>
          </p:nvSpPr>
          <p:spPr>
            <a:xfrm>
              <a:off x="6184379" y="1185970"/>
              <a:ext cx="1245930" cy="1010653"/>
            </a:xfrm>
            <a:prstGeom prst="roundRect">
              <a:avLst/>
            </a:prstGeom>
            <a:solidFill>
              <a:srgbClr val="7030A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3B10A058-439F-43DA-8F2F-473343F71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2916" y="1218314"/>
              <a:ext cx="1423191" cy="914400"/>
            </a:xfrm>
            <a:prstGeom prst="rect">
              <a:avLst/>
            </a:prstGeom>
          </p:spPr>
        </p:pic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06764EA9-A350-4F62-B32E-B1E235515005}"/>
              </a:ext>
            </a:extLst>
          </p:cNvPr>
          <p:cNvGrpSpPr/>
          <p:nvPr/>
        </p:nvGrpSpPr>
        <p:grpSpPr>
          <a:xfrm>
            <a:off x="4225569" y="1170187"/>
            <a:ext cx="1245930" cy="1010653"/>
            <a:chOff x="4247450" y="1172219"/>
            <a:chExt cx="1245930" cy="1010653"/>
          </a:xfrm>
        </p:grpSpPr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E1F4CC5F-8130-4955-B666-6BB76F3AF010}"/>
                </a:ext>
              </a:extLst>
            </p:cNvPr>
            <p:cNvSpPr/>
            <p:nvPr/>
          </p:nvSpPr>
          <p:spPr>
            <a:xfrm>
              <a:off x="4247450" y="1172219"/>
              <a:ext cx="1245930" cy="1010653"/>
            </a:xfrm>
            <a:prstGeom prst="roundRect">
              <a:avLst/>
            </a:prstGeom>
            <a:solidFill>
              <a:srgbClr val="7030A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9" name="Рисунок 48">
              <a:extLst>
                <a:ext uri="{FF2B5EF4-FFF2-40B4-BE49-F238E27FC236}">
                  <a16:creationId xmlns:a16="http://schemas.microsoft.com/office/drawing/2014/main" id="{ECA41D9E-EA3F-474D-AF1F-E544D17CED0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1800" y="1218314"/>
              <a:ext cx="1035516" cy="908665"/>
            </a:xfrm>
            <a:prstGeom prst="rect">
              <a:avLst/>
            </a:prstGeom>
          </p:spPr>
        </p:pic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EC33123A-B0E6-43A8-9FFD-CA02A7CBBD29}"/>
              </a:ext>
            </a:extLst>
          </p:cNvPr>
          <p:cNvGrpSpPr/>
          <p:nvPr/>
        </p:nvGrpSpPr>
        <p:grpSpPr>
          <a:xfrm>
            <a:off x="3318244" y="2432096"/>
            <a:ext cx="1245930" cy="1010653"/>
            <a:chOff x="3318244" y="2432096"/>
            <a:chExt cx="1245930" cy="1010653"/>
          </a:xfrm>
        </p:grpSpPr>
        <p:sp>
          <p:nvSpPr>
            <p:cNvPr id="24" name="Прямоугольник: скругленные углы 23">
              <a:extLst>
                <a:ext uri="{FF2B5EF4-FFF2-40B4-BE49-F238E27FC236}">
                  <a16:creationId xmlns:a16="http://schemas.microsoft.com/office/drawing/2014/main" id="{EA3A031B-73D8-4D8A-BC24-6991D84E0522}"/>
                </a:ext>
              </a:extLst>
            </p:cNvPr>
            <p:cNvSpPr/>
            <p:nvPr/>
          </p:nvSpPr>
          <p:spPr>
            <a:xfrm>
              <a:off x="3318244" y="2432096"/>
              <a:ext cx="1245930" cy="1010653"/>
            </a:xfrm>
            <a:prstGeom prst="roundRect">
              <a:avLst/>
            </a:prstGeom>
            <a:solidFill>
              <a:srgbClr val="7030A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037C8263-07F2-405C-8E0B-378AE600A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0836" y="2596051"/>
              <a:ext cx="1140746" cy="570373"/>
            </a:xfrm>
            <a:prstGeom prst="rect">
              <a:avLst/>
            </a:prstGeom>
          </p:spPr>
        </p:pic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8E2C2152-E3B8-451C-812A-AD3230176D8A}"/>
              </a:ext>
            </a:extLst>
          </p:cNvPr>
          <p:cNvGrpSpPr/>
          <p:nvPr/>
        </p:nvGrpSpPr>
        <p:grpSpPr>
          <a:xfrm>
            <a:off x="146841" y="1926769"/>
            <a:ext cx="1245930" cy="1010653"/>
            <a:chOff x="146841" y="1926769"/>
            <a:chExt cx="1245930" cy="1010653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D12862B9-A2F6-4F7E-ADEA-EB60C108CF5F}"/>
                </a:ext>
              </a:extLst>
            </p:cNvPr>
            <p:cNvSpPr/>
            <p:nvPr/>
          </p:nvSpPr>
          <p:spPr>
            <a:xfrm>
              <a:off x="146841" y="1926769"/>
              <a:ext cx="1245930" cy="1010653"/>
            </a:xfrm>
            <a:prstGeom prst="roundRect">
              <a:avLst/>
            </a:prstGeom>
            <a:solidFill>
              <a:srgbClr val="7030A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2" name="Рисунок 51">
              <a:extLst>
                <a:ext uri="{FF2B5EF4-FFF2-40B4-BE49-F238E27FC236}">
                  <a16:creationId xmlns:a16="http://schemas.microsoft.com/office/drawing/2014/main" id="{BF10EBB2-9BDA-41FA-80DD-DBE65EA4E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380" y="1926769"/>
              <a:ext cx="1191391" cy="893543"/>
            </a:xfrm>
            <a:prstGeom prst="rect">
              <a:avLst/>
            </a:prstGeom>
          </p:spPr>
        </p:pic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71E4015C-867E-4E22-84E5-C620A3408648}"/>
              </a:ext>
            </a:extLst>
          </p:cNvPr>
          <p:cNvGrpSpPr/>
          <p:nvPr/>
        </p:nvGrpSpPr>
        <p:grpSpPr>
          <a:xfrm>
            <a:off x="531306" y="484265"/>
            <a:ext cx="1245930" cy="1010653"/>
            <a:chOff x="531306" y="484265"/>
            <a:chExt cx="1245930" cy="1010653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5E411E1A-2FA2-44D4-AF65-2270724E554B}"/>
                </a:ext>
              </a:extLst>
            </p:cNvPr>
            <p:cNvSpPr/>
            <p:nvPr/>
          </p:nvSpPr>
          <p:spPr>
            <a:xfrm>
              <a:off x="531306" y="484265"/>
              <a:ext cx="1245930" cy="1010653"/>
            </a:xfrm>
            <a:prstGeom prst="roundRect">
              <a:avLst/>
            </a:prstGeom>
            <a:solidFill>
              <a:srgbClr val="7030A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E3B8CD90-695E-4FFA-A105-FD750F688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027" y="535478"/>
              <a:ext cx="908226" cy="908226"/>
            </a:xfrm>
            <a:prstGeom prst="rect">
              <a:avLst/>
            </a:prstGeom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7AE144B-DACF-48E2-A04B-6272923E57C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2523" y="-202580"/>
            <a:ext cx="1399477" cy="1399477"/>
          </a:xfrm>
          <a:prstGeom prst="rect">
            <a:avLst/>
          </a:prstGeom>
          <a:effectLst>
            <a:glow rad="114300">
              <a:schemeClr val="accent1">
                <a:alpha val="40000"/>
              </a:schemeClr>
            </a:glow>
            <a:outerShdw blurRad="63500" dist="50800" dir="5400000" sx="4000" sy="4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6814A96-AE3D-498A-9ABA-CEDF3B76267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434" y="5850785"/>
            <a:ext cx="875439" cy="8754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76FD45-9548-4B62-874F-644F47C1F56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54" y="2750077"/>
            <a:ext cx="3241222" cy="3241222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0A7385FC-A2A3-447E-9AD1-B17F9A12F74E}"/>
              </a:ext>
            </a:extLst>
          </p:cNvPr>
          <p:cNvSpPr/>
          <p:nvPr/>
        </p:nvSpPr>
        <p:spPr>
          <a:xfrm>
            <a:off x="2894454" y="239339"/>
            <a:ext cx="6909563" cy="515638"/>
          </a:xfrm>
          <a:prstGeom prst="roundRect">
            <a:avLst/>
          </a:prstGeom>
          <a:solidFill>
            <a:srgbClr val="BE97AF">
              <a:alpha val="50000"/>
            </a:srgbClr>
          </a:solidFill>
          <a:ln>
            <a:solidFill>
              <a:srgbClr val="BE97A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Определи место звука Р в слове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A14BE3CE-E96C-4B95-991F-F199194F14C3}"/>
              </a:ext>
            </a:extLst>
          </p:cNvPr>
          <p:cNvSpPr/>
          <p:nvPr/>
        </p:nvSpPr>
        <p:spPr>
          <a:xfrm>
            <a:off x="233756" y="4757630"/>
            <a:ext cx="1134406" cy="91440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5CB2524-3969-4306-B8FC-448B8FCF7E3C}"/>
              </a:ext>
            </a:extLst>
          </p:cNvPr>
          <p:cNvSpPr/>
          <p:nvPr/>
        </p:nvSpPr>
        <p:spPr>
          <a:xfrm>
            <a:off x="1368162" y="4757630"/>
            <a:ext cx="1134406" cy="914400"/>
          </a:xfrm>
          <a:prstGeom prst="roundRect">
            <a:avLst/>
          </a:prstGeom>
          <a:solidFill>
            <a:srgbClr val="BE97A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D3282BA4-7CA4-423A-AAC9-AA274BF189CB}"/>
              </a:ext>
            </a:extLst>
          </p:cNvPr>
          <p:cNvSpPr/>
          <p:nvPr/>
        </p:nvSpPr>
        <p:spPr>
          <a:xfrm>
            <a:off x="2502568" y="4757630"/>
            <a:ext cx="1134406" cy="914400"/>
          </a:xfrm>
          <a:prstGeom prst="roundRect">
            <a:avLst/>
          </a:prstGeom>
          <a:solidFill>
            <a:srgbClr val="BE97A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DB357AD-2D61-4325-A0C2-3E7051056C8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389" y="2750077"/>
            <a:ext cx="3241222" cy="3241222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FE65882F-70D6-4F0E-906C-725933EB3243}"/>
              </a:ext>
            </a:extLst>
          </p:cNvPr>
          <p:cNvSpPr/>
          <p:nvPr/>
        </p:nvSpPr>
        <p:spPr>
          <a:xfrm>
            <a:off x="5604423" y="4757630"/>
            <a:ext cx="1134406" cy="91440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935B8DF2-D78B-4FC4-8831-02D5F36D26E5}"/>
              </a:ext>
            </a:extLst>
          </p:cNvPr>
          <p:cNvSpPr/>
          <p:nvPr/>
        </p:nvSpPr>
        <p:spPr>
          <a:xfrm>
            <a:off x="4453223" y="4757630"/>
            <a:ext cx="1134406" cy="914400"/>
          </a:xfrm>
          <a:prstGeom prst="roundRect">
            <a:avLst/>
          </a:prstGeom>
          <a:solidFill>
            <a:srgbClr val="BE97A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01C228CC-7243-470E-B776-8A2ABE588CAE}"/>
              </a:ext>
            </a:extLst>
          </p:cNvPr>
          <p:cNvSpPr/>
          <p:nvPr/>
        </p:nvSpPr>
        <p:spPr>
          <a:xfrm>
            <a:off x="6738829" y="4757630"/>
            <a:ext cx="1134406" cy="914400"/>
          </a:xfrm>
          <a:prstGeom prst="roundRect">
            <a:avLst/>
          </a:prstGeom>
          <a:solidFill>
            <a:srgbClr val="BE97A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01F8AF2-5E99-43E4-8C13-077379E128E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415" y="2750077"/>
            <a:ext cx="3241222" cy="3241222"/>
          </a:xfrm>
          <a:prstGeom prst="rect">
            <a:avLst/>
          </a:prstGeom>
        </p:spPr>
      </p:pic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D840AF16-3C08-47C4-B840-06F5B2B0FBBD}"/>
              </a:ext>
            </a:extLst>
          </p:cNvPr>
          <p:cNvSpPr/>
          <p:nvPr/>
        </p:nvSpPr>
        <p:spPr>
          <a:xfrm>
            <a:off x="10811283" y="4777042"/>
            <a:ext cx="1134406" cy="91440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50CAF451-F224-43B7-A9AC-36A6BEC4D5AD}"/>
              </a:ext>
            </a:extLst>
          </p:cNvPr>
          <p:cNvSpPr/>
          <p:nvPr/>
        </p:nvSpPr>
        <p:spPr>
          <a:xfrm>
            <a:off x="9689432" y="4762213"/>
            <a:ext cx="1134406" cy="914400"/>
          </a:xfrm>
          <a:prstGeom prst="roundRect">
            <a:avLst/>
          </a:prstGeom>
          <a:solidFill>
            <a:srgbClr val="BE97A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A0330F4C-0B69-4ADF-B467-9BEDF611BEAE}"/>
              </a:ext>
            </a:extLst>
          </p:cNvPr>
          <p:cNvSpPr/>
          <p:nvPr/>
        </p:nvSpPr>
        <p:spPr>
          <a:xfrm>
            <a:off x="8555026" y="4757630"/>
            <a:ext cx="1134406" cy="914400"/>
          </a:xfrm>
          <a:prstGeom prst="roundRect">
            <a:avLst/>
          </a:prstGeom>
          <a:solidFill>
            <a:srgbClr val="BE97A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921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93 -0.00393 L 0.01693 -0.00393 C 0.01654 0.00139 0.01537 0.00672 0.01576 0.01204 C 0.01615 0.01644 0.01914 0.02408 0.01914 0.02408 C 0.0194 0.03033 0.01914 0.03681 0.01966 0.04306 C 0.02162 0.06667 0.02162 0.04977 0.02474 0.07014 C 0.02617 0.0794 0.02643 0.08912 0.02813 0.09815 C 0.03828 0.15162 0.03425 0.12593 0.04063 0.17547 C 0.04102 0.18519 0.0418 0.19468 0.04167 0.2044 C 0.04167 0.21482 0.04063 0.22523 0.03998 0.23565 C 0.03893 0.25556 0.03972 0.25255 0.03607 0.28056 C 0.03373 0.29838 0.0332 0.31783 0.02813 0.3338 C 0.0224 0.35232 0.02839 0.33264 0.02083 0.36088 C 0.01927 0.3669 0.01732 0.37269 0.01576 0.37894 C 0.01432 0.38449 0.01328 0.39051 0.01185 0.39584 C 0.01016 0.40209 0.00781 0.40787 0.00612 0.41389 C -0.0039 0.45047 0.00495 0.42616 -0.00508 0.48218 L -0.01419 0.53218 C -0.01432 0.53866 -0.01432 0.54491 -0.01471 0.55139 C -0.0151 0.55672 -0.01693 0.56204 -0.0164 0.56736 C -0.01549 0.57709 -0.01263 0.58611 -0.01081 0.59537 C -0.01015 0.61945 -0.00716 0.61297 -0.01133 0.6206 L -0.01081 0.61945 " pathEditMode="relative" ptsTypes="AAAAAAAAAAAAAAAAAAAAAAA">
                                      <p:cBhvr>
                                        <p:cTn id="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6 0.02639 L 0.0306 0.02639 C 0.0319 0.02824 0.03294 0.03102 0.03451 0.03218 C 0.05404 0.04884 0.05391 0.04375 0.07734 0.05231 C 0.08359 0.05463 0.08984 0.05718 0.09596 0.06042 C 0.10182 0.06319 0.10755 0.06736 0.11341 0.07037 C 0.12539 0.07662 0.14245 0.08241 0.15404 0.09051 C 0.15807 0.09329 0.16133 0.09884 0.16537 0.10139 C 0.17214 0.10579 0.1793 0.10787 0.1862 0.11157 C 0.20781 0.12292 0.22995 0.13194 0.25104 0.14653 C 0.29753 0.1787 0.27031 0.15671 0.32266 0.20972 C 0.33073 0.21782 0.33945 0.22407 0.34688 0.2338 L 0.3763 0.27176 C 0.37852 0.27477 0.38112 0.27708 0.38307 0.28079 C 0.38438 0.28356 0.38542 0.28681 0.38698 0.28889 C 0.38828 0.29051 0.38997 0.29097 0.39154 0.2919 C 0.39492 0.29722 0.39792 0.30324 0.40169 0.30787 C 0.40664 0.31412 0.41276 0.31713 0.41745 0.32407 C 0.42357 0.33264 0.43372 0.35417 0.43372 0.35417 C 0.43516 0.35972 0.43594 0.36597 0.43776 0.37106 C 0.43932 0.37569 0.44297 0.37801 0.44388 0.3831 C 0.44427 0.38518 0.43815 0.39537 0.43776 0.39606 C 0.44154 0.39838 0.44063 0.4 0.44167 0.39606 L 0.4349 0.38611 " pathEditMode="relative" ptsTypes="AAAAAAAAAAAAAAAAAAAAAAAA">
                                      <p:cBhvr>
                                        <p:cTn id="11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2 -0.02592 L 0.0082 -0.02569 C 0.01537 -0.01991 0.02253 -0.01319 0.02995 -0.00764 C 0.04857 0.00602 0.04974 -0.00023 0.0694 0.01875 C 0.10521 0.05324 0.17695 0.1544 0.19362 0.17546 C 0.2082 0.19398 0.22448 0.20764 0.23841 0.22755 C 0.25117 0.24584 0.26471 0.2625 0.27669 0.28241 C 0.29141 0.30695 0.29701 0.3213 0.30651 0.34468 C 0.3082 0.35417 0.31068 0.3632 0.31172 0.37315 C 0.31328 0.38959 0.31458 0.42292 0.31458 0.42315 C 0.31419 0.4294 0.31406 0.43588 0.31341 0.44236 C 0.31328 0.44352 0.3125 0.44421 0.31224 0.44537 C 0.30912 0.46181 0.31237 0.45023 0.31055 0.45671 L 0.31055 0.45695 " pathEditMode="relative" rAng="0" ptsTypes="AAAAAAAAAAAAAA">
                                      <p:cBhvr>
                                        <p:cTn id="1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13" y="2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9 -0.01204 L -0.01289 -0.01204 C 0.03711 0.01921 0.03398 0.02176 0.09466 0.03472 C 0.14323 0.04491 0.24062 0.05903 0.24062 0.05903 L 0.36718 0.1132 C 0.38086 0.11898 0.39557 0.11991 0.40833 0.13032 C 0.4138 0.13472 0.41953 0.13773 0.42448 0.14375 C 0.43164 0.15208 0.43685 0.16574 0.4444 0.17315 C 0.45091 0.17963 0.45872 0.18009 0.46562 0.18426 C 0.47187 0.1882 0.47773 0.19398 0.48398 0.19769 C 0.49791 0.20579 0.51198 0.21366 0.5263 0.21991 C 0.52786 0.2206 0.52942 0.22083 0.53086 0.22199 C 0.56653 0.24907 0.54101 0.2331 0.56354 0.24653 C 0.56549 0.25162 0.56692 0.25718 0.56927 0.26181 C 0.57031 0.26389 0.572 0.26412 0.5733 0.26574 C 0.58385 0.2794 0.57955 0.27662 0.59049 0.2882 C 0.59271 0.29051 0.59518 0.2919 0.59726 0.29445 C 0.61771 0.31644 0.60429 0.30532 0.61627 0.31482 L 0.61627 0.31482 " pathEditMode="relative" ptsTypes="AAAAAAAAAAAAAAAAAAA">
                                      <p:cBhvr>
                                        <p:cTn id="21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2 0.00116 L 0.0082 0.00116 C 0.00794 0.00787 0.0082 0.01459 0.00755 0.0213 C 0.00729 0.025 0.00612 0.02824 0.00533 0.03148 C -0.00417 0.06621 0.00078 0.04699 -0.00899 0.07639 C -0.01967 0.10834 -0.02227 0.12199 -0.03646 0.15463 C -0.05248 0.19144 -0.06745 0.22037 -0.08855 0.24723 C -0.11042 0.27523 -0.14024 0.29653 -0.1625 0.3206 C -0.16784 0.32639 -0.17331 0.33172 -0.17852 0.33797 C -0.18946 0.35093 -0.21524 0.38611 -0.23112 0.4 C -0.24792 0.41435 -0.25638 0.41667 -0.27461 0.42547 C -0.28763 0.4426 -0.27839 0.43079 -0.29987 0.45579 C -0.30274 0.45926 -0.30586 0.46204 -0.30847 0.46598 L -0.32448 0.49051 C -0.32618 0.49306 -0.32813 0.49537 -0.32956 0.49861 C -0.33347 0.50718 -0.33112 0.50209 -0.33698 0.51389 C -0.33542 0.5257 -0.33594 0.51922 -0.33594 0.5331 L -0.33594 0.5331 " pathEditMode="relative" ptsTypes="AAAAAAAAAAAAAAAAAA">
                                      <p:cBhvr>
                                        <p:cTn id="2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64 0.00185 L -0.00664 0.00185 C -0.00704 0.00926 -0.00912 0.05764 -0.00964 0.0618 C -0.01446 0.10116 -0.01849 0.1412 -0.0267 0.1787 C -0.03151 0.20046 -0.03724 0.22176 -0.04115 0.24398 C -0.04714 0.27847 -0.05131 0.31389 -0.05651 0.34884 C -0.06185 0.38333 -0.06667 0.40949 -0.07084 0.44328 C -0.07162 0.44953 -0.07201 0.45555 -0.07253 0.4618 C -0.06954 0.51736 -0.07579 0.50879 -0.06511 0.53403 C -0.06485 0.53472 -0.06433 0.53541 -0.06407 0.53588 L -0.06407 0.53588 " pathEditMode="relative" ptsTypes="AAAAAAAAAAA">
                                      <p:cBhvr>
                                        <p:cTn id="3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73 0.00023 L -0.00873 0.00023 C 0.00208 0.01458 0.00573 0.01968 0.02213 0.03681 C 0.03828 0.05347 0.05416 0.07176 0.07135 0.08449 C 0.09362 0.10116 0.1401 0.12431 0.1401 0.12431 C 0.14922 0.13588 0.15885 0.1463 0.16758 0.1588 C 0.17343 0.16736 0.17916 0.17639 0.18528 0.18426 C 0.19804 0.20093 0.21185 0.21482 0.22422 0.23218 C 0.22877 0.23866 0.2332 0.24537 0.23802 0.25162 C 0.27265 0.29653 0.23021 0.23681 0.26549 0.2882 C 0.26718 0.29051 0.26901 0.29259 0.27057 0.29537 L 0.28554 0.32176 C 0.2862 0.32477 0.28789 0.33218 0.28893 0.33495 C 0.29101 0.34097 0.29218 0.33843 0.29062 0.3412 L 0.29062 0.3412 " pathEditMode="relative" ptsTypes="AAAAAAAAAAAAAAA">
                                      <p:cBhvr>
                                        <p:cTn id="3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38 -0.03241 L -0.00638 -0.03241 C -0.01367 0.00995 -0.01393 0.01528 -0.0431 0.07222 C -0.08034 0.14514 -0.07826 0.14791 -0.12604 0.20972 C -0.20873 0.31643 -0.19206 0.27222 -0.23594 0.35717 C -0.24154 0.36805 -0.24675 0.37963 -0.25208 0.39074 C -0.25339 0.39722 -0.25456 0.4037 -0.25599 0.41018 C -0.25742 0.41597 -0.25951 0.42129 -0.26068 0.42731 C -0.26237 0.43634 -0.26328 0.44583 -0.26458 0.45486 C -0.26419 0.47315 -0.26393 0.49143 -0.26354 0.50972 C -0.26341 0.5125 -0.26289 0.51528 -0.26289 0.51805 C -0.26276 0.52639 -0.26289 0.53495 -0.26289 0.54352 L -0.26289 0.54352 L -0.26289 0.53842 L -0.26628 0.52916 L -0.26576 0.53217 " pathEditMode="relative" ptsTypes="AAAAAAAAAAAAAAAA">
                                      <p:cBhvr>
                                        <p:cTn id="4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41 -0.00139 L -0.01341 -0.00139 C -0.01484 0.01181 -0.01393 0.02662 -0.01797 0.0382 C -0.02253 0.05139 -0.03086 0.05949 -0.03802 0.06875 C -0.04636 0.07963 -0.05469 0.09121 -0.06432 0.09815 C -0.08125 0.11088 -0.15742 0.13982 -0.1668 0.14398 L -0.39232 0.24676 L -0.4582 0.27639 L -0.52409 0.30371 L -0.57904 0.32732 C -0.5944 0.33357 -0.60977 0.34121 -0.62539 0.3456 C -0.63646 0.34861 -0.64766 0.35023 -0.65859 0.35463 C -0.6737 0.36088 -0.68815 0.37084 -0.70326 0.37709 C -0.71602 0.38241 -0.77175 0.4 -0.78568 0.40255 C -0.79766 0.40486 -0.80977 0.40463 -0.82175 0.40556 C -0.82695 0.40648 -0.83216 0.40648 -0.83724 0.40857 C -0.84063 0.41019 -0.84922 0.42408 -0.85091 0.42593 C -0.85404 0.42917 -0.85742 0.43079 -0.86068 0.4331 C -0.86185 0.43635 -0.86237 0.44097 -0.86419 0.44329 C -0.86719 0.44722 -0.87109 0.44838 -0.87448 0.45139 C -0.88255 0.45857 -0.87162 0.45371 -0.88529 0.45741 C -0.88958 0.45417 -0.88828 0.45625 -0.88984 0.45347 L -0.89102 0.45047 L -0.89623 0.44329 L -0.89623 0.44329 C -0.90234 0.43334 -0.90013 0.43727 -0.903 0.43195 L -0.86524 0.46065 " pathEditMode="relative" ptsTypes="AAAAAAAAAAAAAAAAAAAAAAAAAAA">
                                      <p:cBhvr>
                                        <p:cTn id="4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7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68854782-B1CB-44D5-A9DC-8C3EAE5A17E2}"/>
              </a:ext>
            </a:extLst>
          </p:cNvPr>
          <p:cNvGrpSpPr/>
          <p:nvPr/>
        </p:nvGrpSpPr>
        <p:grpSpPr>
          <a:xfrm>
            <a:off x="3164094" y="2402405"/>
            <a:ext cx="1245930" cy="1071468"/>
            <a:chOff x="531306" y="453512"/>
            <a:chExt cx="1245930" cy="1071468"/>
          </a:xfrm>
        </p:grpSpPr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id="{E94B0FFB-1C50-46A1-9BB1-E638738503CE}"/>
                </a:ext>
              </a:extLst>
            </p:cNvPr>
            <p:cNvSpPr/>
            <p:nvPr/>
          </p:nvSpPr>
          <p:spPr>
            <a:xfrm>
              <a:off x="531306" y="484265"/>
              <a:ext cx="1245930" cy="1010653"/>
            </a:xfrm>
            <a:prstGeom prst="roundRect">
              <a:avLst/>
            </a:prstGeom>
            <a:solidFill>
              <a:srgbClr val="7030A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07C85E0E-EADC-4C5A-BB36-2054B2C72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1990" y="453512"/>
              <a:ext cx="1071468" cy="1071468"/>
            </a:xfrm>
            <a:prstGeom prst="rect">
              <a:avLst/>
            </a:prstGeom>
          </p:spPr>
        </p:pic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9E325FCE-3EAA-4237-91CB-D0276F84345F}"/>
              </a:ext>
            </a:extLst>
          </p:cNvPr>
          <p:cNvGrpSpPr/>
          <p:nvPr/>
        </p:nvGrpSpPr>
        <p:grpSpPr>
          <a:xfrm>
            <a:off x="10792523" y="1134320"/>
            <a:ext cx="1245930" cy="1010653"/>
            <a:chOff x="531306" y="484265"/>
            <a:chExt cx="1245930" cy="1010653"/>
          </a:xfrm>
        </p:grpSpPr>
        <p:sp>
          <p:nvSpPr>
            <p:cNvPr id="34" name="Прямоугольник: скругленные углы 33">
              <a:extLst>
                <a:ext uri="{FF2B5EF4-FFF2-40B4-BE49-F238E27FC236}">
                  <a16:creationId xmlns:a16="http://schemas.microsoft.com/office/drawing/2014/main" id="{E285C8AD-9D6D-4E54-A4C9-23872812EDF9}"/>
                </a:ext>
              </a:extLst>
            </p:cNvPr>
            <p:cNvSpPr/>
            <p:nvPr/>
          </p:nvSpPr>
          <p:spPr>
            <a:xfrm>
              <a:off x="531306" y="484265"/>
              <a:ext cx="1245930" cy="1010653"/>
            </a:xfrm>
            <a:prstGeom prst="roundRect">
              <a:avLst/>
            </a:prstGeom>
            <a:solidFill>
              <a:srgbClr val="7030A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2DD11DD2-AB12-4D91-9FAD-85E14DC47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1111" y="484265"/>
              <a:ext cx="684600" cy="959439"/>
            </a:xfrm>
            <a:prstGeom prst="rect">
              <a:avLst/>
            </a:prstGeom>
          </p:spPr>
        </p:pic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90C3735A-A4A4-447A-AD14-43696101F1F3}"/>
              </a:ext>
            </a:extLst>
          </p:cNvPr>
          <p:cNvGrpSpPr/>
          <p:nvPr/>
        </p:nvGrpSpPr>
        <p:grpSpPr>
          <a:xfrm>
            <a:off x="8644470" y="1209860"/>
            <a:ext cx="1245930" cy="1010653"/>
            <a:chOff x="467924" y="508592"/>
            <a:chExt cx="1245930" cy="1010653"/>
          </a:xfrm>
        </p:grpSpPr>
        <p:sp>
          <p:nvSpPr>
            <p:cNvPr id="31" name="Прямоугольник: скругленные углы 30">
              <a:extLst>
                <a:ext uri="{FF2B5EF4-FFF2-40B4-BE49-F238E27FC236}">
                  <a16:creationId xmlns:a16="http://schemas.microsoft.com/office/drawing/2014/main" id="{E3DBE590-8B77-4E07-9B5D-2050E0E91A3A}"/>
                </a:ext>
              </a:extLst>
            </p:cNvPr>
            <p:cNvSpPr/>
            <p:nvPr/>
          </p:nvSpPr>
          <p:spPr>
            <a:xfrm>
              <a:off x="467924" y="508592"/>
              <a:ext cx="1245930" cy="1010653"/>
            </a:xfrm>
            <a:prstGeom prst="roundRect">
              <a:avLst/>
            </a:prstGeom>
            <a:solidFill>
              <a:srgbClr val="7030A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3F58514B-E81D-4542-BBD4-06A4461D2A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1027" y="535478"/>
              <a:ext cx="908226" cy="908226"/>
            </a:xfrm>
            <a:prstGeom prst="rect">
              <a:avLst/>
            </a:prstGeom>
          </p:spPr>
        </p:pic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CD0EA545-A236-4795-9887-8FEC36AE4536}"/>
              </a:ext>
            </a:extLst>
          </p:cNvPr>
          <p:cNvGrpSpPr/>
          <p:nvPr/>
        </p:nvGrpSpPr>
        <p:grpSpPr>
          <a:xfrm>
            <a:off x="7365053" y="2554134"/>
            <a:ext cx="1245930" cy="1097457"/>
            <a:chOff x="531306" y="484265"/>
            <a:chExt cx="1245930" cy="1097457"/>
          </a:xfrm>
        </p:grpSpPr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DAD7FE8F-57BC-418B-959F-0310DE3C9760}"/>
                </a:ext>
              </a:extLst>
            </p:cNvPr>
            <p:cNvSpPr/>
            <p:nvPr/>
          </p:nvSpPr>
          <p:spPr>
            <a:xfrm>
              <a:off x="531306" y="484265"/>
              <a:ext cx="1245930" cy="1010653"/>
            </a:xfrm>
            <a:prstGeom prst="roundRect">
              <a:avLst/>
            </a:prstGeom>
            <a:solidFill>
              <a:srgbClr val="7030A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4" name="Рисунок 43">
              <a:extLst>
                <a:ext uri="{FF2B5EF4-FFF2-40B4-BE49-F238E27FC236}">
                  <a16:creationId xmlns:a16="http://schemas.microsoft.com/office/drawing/2014/main" id="{E0D9D44A-E39A-4380-9949-3CA848689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9767" y="521606"/>
              <a:ext cx="1029007" cy="1060116"/>
            </a:xfrm>
            <a:prstGeom prst="rect">
              <a:avLst/>
            </a:prstGeom>
          </p:spPr>
        </p:pic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7BE2BB49-05FF-47C0-9DA6-6FA0B83F5127}"/>
              </a:ext>
            </a:extLst>
          </p:cNvPr>
          <p:cNvGrpSpPr/>
          <p:nvPr/>
        </p:nvGrpSpPr>
        <p:grpSpPr>
          <a:xfrm>
            <a:off x="6558930" y="862828"/>
            <a:ext cx="1245930" cy="1176209"/>
            <a:chOff x="531306" y="355697"/>
            <a:chExt cx="1245930" cy="1176209"/>
          </a:xfrm>
        </p:grpSpPr>
        <p:sp>
          <p:nvSpPr>
            <p:cNvPr id="28" name="Прямоугольник: скругленные углы 27">
              <a:extLst>
                <a:ext uri="{FF2B5EF4-FFF2-40B4-BE49-F238E27FC236}">
                  <a16:creationId xmlns:a16="http://schemas.microsoft.com/office/drawing/2014/main" id="{8EA85A4F-4682-4289-B184-F7C70D0DC423}"/>
                </a:ext>
              </a:extLst>
            </p:cNvPr>
            <p:cNvSpPr/>
            <p:nvPr/>
          </p:nvSpPr>
          <p:spPr>
            <a:xfrm>
              <a:off x="531306" y="484265"/>
              <a:ext cx="1245930" cy="1010653"/>
            </a:xfrm>
            <a:prstGeom prst="roundRect">
              <a:avLst/>
            </a:prstGeom>
            <a:solidFill>
              <a:srgbClr val="7030A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37C87DE1-BF09-49B0-9D93-52C280400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66265" y="355697"/>
              <a:ext cx="1176209" cy="1176209"/>
            </a:xfrm>
            <a:prstGeom prst="rect">
              <a:avLst/>
            </a:prstGeom>
          </p:spPr>
        </p:pic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3B82050A-8410-4CB0-A5D6-201EE1A1DF6C}"/>
              </a:ext>
            </a:extLst>
          </p:cNvPr>
          <p:cNvGrpSpPr/>
          <p:nvPr/>
        </p:nvGrpSpPr>
        <p:grpSpPr>
          <a:xfrm>
            <a:off x="4726692" y="1348227"/>
            <a:ext cx="1262575" cy="1010653"/>
            <a:chOff x="531306" y="484265"/>
            <a:chExt cx="1262575" cy="1010653"/>
          </a:xfrm>
        </p:grpSpPr>
        <p:sp>
          <p:nvSpPr>
            <p:cNvPr id="40" name="Прямоугольник: скругленные углы 39">
              <a:extLst>
                <a:ext uri="{FF2B5EF4-FFF2-40B4-BE49-F238E27FC236}">
                  <a16:creationId xmlns:a16="http://schemas.microsoft.com/office/drawing/2014/main" id="{2886168F-92B9-46C3-846C-37B6D0DBA051}"/>
                </a:ext>
              </a:extLst>
            </p:cNvPr>
            <p:cNvSpPr/>
            <p:nvPr/>
          </p:nvSpPr>
          <p:spPr>
            <a:xfrm>
              <a:off x="531306" y="484265"/>
              <a:ext cx="1245930" cy="1010653"/>
            </a:xfrm>
            <a:prstGeom prst="roundRect">
              <a:avLst/>
            </a:prstGeom>
            <a:solidFill>
              <a:srgbClr val="7030A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0B53F758-6C5B-4849-9413-0AAEFB0A0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31306" y="576777"/>
              <a:ext cx="1262575" cy="597996"/>
            </a:xfrm>
            <a:prstGeom prst="rect">
              <a:avLst/>
            </a:prstGeom>
          </p:spPr>
        </p:pic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ABCBD5C9-4745-4816-9F02-363EA45956D6}"/>
              </a:ext>
            </a:extLst>
          </p:cNvPr>
          <p:cNvGrpSpPr/>
          <p:nvPr/>
        </p:nvGrpSpPr>
        <p:grpSpPr>
          <a:xfrm>
            <a:off x="202594" y="1811837"/>
            <a:ext cx="1245930" cy="1095847"/>
            <a:chOff x="531306" y="442548"/>
            <a:chExt cx="1245930" cy="1095847"/>
          </a:xfrm>
        </p:grpSpPr>
        <p:sp>
          <p:nvSpPr>
            <p:cNvPr id="37" name="Прямоугольник: скругленные углы 36">
              <a:extLst>
                <a:ext uri="{FF2B5EF4-FFF2-40B4-BE49-F238E27FC236}">
                  <a16:creationId xmlns:a16="http://schemas.microsoft.com/office/drawing/2014/main" id="{A2FB0682-6969-4E2E-BAA7-D710BB416266}"/>
                </a:ext>
              </a:extLst>
            </p:cNvPr>
            <p:cNvSpPr/>
            <p:nvPr/>
          </p:nvSpPr>
          <p:spPr>
            <a:xfrm>
              <a:off x="531306" y="484265"/>
              <a:ext cx="1245930" cy="1010653"/>
            </a:xfrm>
            <a:prstGeom prst="roundRect">
              <a:avLst/>
            </a:prstGeom>
            <a:solidFill>
              <a:srgbClr val="7030A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36CF376B-D883-4AF5-AAFA-641C4909A88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1747" y="442548"/>
              <a:ext cx="1095847" cy="1095847"/>
            </a:xfrm>
            <a:prstGeom prst="rect">
              <a:avLst/>
            </a:prstGeom>
          </p:spPr>
        </p:pic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EB91A5C1-BA7E-4CD6-92DC-A41A1BAE6AA2}"/>
              </a:ext>
            </a:extLst>
          </p:cNvPr>
          <p:cNvGrpSpPr/>
          <p:nvPr/>
        </p:nvGrpSpPr>
        <p:grpSpPr>
          <a:xfrm>
            <a:off x="2271489" y="894115"/>
            <a:ext cx="1245930" cy="1010653"/>
            <a:chOff x="531306" y="484265"/>
            <a:chExt cx="1245930" cy="1010653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A99A1303-9A98-4CDD-B8DA-BA3904D8CC01}"/>
                </a:ext>
              </a:extLst>
            </p:cNvPr>
            <p:cNvSpPr/>
            <p:nvPr/>
          </p:nvSpPr>
          <p:spPr>
            <a:xfrm>
              <a:off x="531306" y="484265"/>
              <a:ext cx="1245930" cy="1010653"/>
            </a:xfrm>
            <a:prstGeom prst="roundRect">
              <a:avLst/>
            </a:prstGeom>
            <a:solidFill>
              <a:srgbClr val="7030A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634022DC-D5AD-4C86-99C0-3FFBEF5310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1027" y="610833"/>
              <a:ext cx="1084236" cy="832871"/>
            </a:xfrm>
            <a:prstGeom prst="rect">
              <a:avLst/>
            </a:prstGeom>
          </p:spPr>
        </p:pic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F72E9DD1-8920-4622-BB94-9D872FC40986}"/>
              </a:ext>
            </a:extLst>
          </p:cNvPr>
          <p:cNvGrpSpPr/>
          <p:nvPr/>
        </p:nvGrpSpPr>
        <p:grpSpPr>
          <a:xfrm>
            <a:off x="531306" y="371735"/>
            <a:ext cx="1245930" cy="1207723"/>
            <a:chOff x="531306" y="371735"/>
            <a:chExt cx="1245930" cy="1207723"/>
          </a:xfrm>
        </p:grpSpPr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DE7DB103-7A13-4900-AB51-9245E406184A}"/>
                </a:ext>
              </a:extLst>
            </p:cNvPr>
            <p:cNvSpPr/>
            <p:nvPr/>
          </p:nvSpPr>
          <p:spPr>
            <a:xfrm>
              <a:off x="531306" y="484265"/>
              <a:ext cx="1245930" cy="1010653"/>
            </a:xfrm>
            <a:prstGeom prst="roundRect">
              <a:avLst/>
            </a:prstGeom>
            <a:solidFill>
              <a:srgbClr val="7030A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79AD3577-F4C6-4020-94AA-9EDF1528CA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31306" y="371735"/>
              <a:ext cx="1207723" cy="1207723"/>
            </a:xfrm>
            <a:prstGeom prst="rect">
              <a:avLst/>
            </a:prstGeom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7AE144B-DACF-48E2-A04B-6272923E57C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2523" y="-202580"/>
            <a:ext cx="1399477" cy="1399477"/>
          </a:xfrm>
          <a:prstGeom prst="rect">
            <a:avLst/>
          </a:prstGeom>
          <a:effectLst>
            <a:glow rad="114300">
              <a:schemeClr val="accent1">
                <a:alpha val="40000"/>
              </a:schemeClr>
            </a:glow>
            <a:outerShdw blurRad="63500" dist="50800" dir="5400000" sx="4000" sy="4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6814A96-AE3D-498A-9ABA-CEDF3B76267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434" y="5850785"/>
            <a:ext cx="875439" cy="875439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11417A1E-2592-4CD2-9343-465B9256C93B}"/>
              </a:ext>
            </a:extLst>
          </p:cNvPr>
          <p:cNvSpPr/>
          <p:nvPr/>
        </p:nvSpPr>
        <p:spPr>
          <a:xfrm>
            <a:off x="2894454" y="239339"/>
            <a:ext cx="6909563" cy="515638"/>
          </a:xfrm>
          <a:prstGeom prst="roundRect">
            <a:avLst/>
          </a:prstGeom>
          <a:solidFill>
            <a:srgbClr val="BE97AF">
              <a:alpha val="50000"/>
            </a:srgbClr>
          </a:solidFill>
          <a:ln>
            <a:solidFill>
              <a:srgbClr val="BE97A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Определи место звука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Рь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в слове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5C5F15A-DC40-4AF5-BB37-F1E4F58F8BA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25" y="2750077"/>
            <a:ext cx="3241222" cy="32412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3DC3559-605F-46FF-BB9D-F0D8E7CDB22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758" y="2750077"/>
            <a:ext cx="3241222" cy="324122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0047F5A-58ED-4C94-88D3-CDA8E4FAF88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765" y="2750077"/>
            <a:ext cx="3241222" cy="3241222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03F99CC-80BD-43E5-9C9A-806B02341239}"/>
              </a:ext>
            </a:extLst>
          </p:cNvPr>
          <p:cNvSpPr/>
          <p:nvPr/>
        </p:nvSpPr>
        <p:spPr>
          <a:xfrm>
            <a:off x="233756" y="4757630"/>
            <a:ext cx="1134406" cy="91440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1AB62255-7F65-4FA3-9DA9-DA7510D73FB0}"/>
              </a:ext>
            </a:extLst>
          </p:cNvPr>
          <p:cNvSpPr/>
          <p:nvPr/>
        </p:nvSpPr>
        <p:spPr>
          <a:xfrm>
            <a:off x="10491065" y="4757630"/>
            <a:ext cx="1134406" cy="91440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FE73475F-968E-47CB-BD04-FF6F4B67A5F6}"/>
              </a:ext>
            </a:extLst>
          </p:cNvPr>
          <p:cNvSpPr/>
          <p:nvPr/>
        </p:nvSpPr>
        <p:spPr>
          <a:xfrm>
            <a:off x="5288166" y="4757630"/>
            <a:ext cx="1134406" cy="914400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7246A722-E4ED-44BA-80B1-4106DF48B037}"/>
              </a:ext>
            </a:extLst>
          </p:cNvPr>
          <p:cNvSpPr/>
          <p:nvPr/>
        </p:nvSpPr>
        <p:spPr>
          <a:xfrm>
            <a:off x="1368162" y="4757630"/>
            <a:ext cx="1134406" cy="914400"/>
          </a:xfrm>
          <a:prstGeom prst="roundRect">
            <a:avLst/>
          </a:prstGeom>
          <a:solidFill>
            <a:srgbClr val="BE97A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8F0C19B-F3B4-4C87-876D-45B6C08ADBFA}"/>
              </a:ext>
            </a:extLst>
          </p:cNvPr>
          <p:cNvSpPr/>
          <p:nvPr/>
        </p:nvSpPr>
        <p:spPr>
          <a:xfrm>
            <a:off x="2502568" y="4757630"/>
            <a:ext cx="1134406" cy="914400"/>
          </a:xfrm>
          <a:prstGeom prst="roundRect">
            <a:avLst/>
          </a:prstGeom>
          <a:solidFill>
            <a:srgbClr val="BE97A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8B645991-1573-4336-BA1D-2C7FF7A4144A}"/>
              </a:ext>
            </a:extLst>
          </p:cNvPr>
          <p:cNvSpPr/>
          <p:nvPr/>
        </p:nvSpPr>
        <p:spPr>
          <a:xfrm>
            <a:off x="4159489" y="4757630"/>
            <a:ext cx="1134406" cy="914400"/>
          </a:xfrm>
          <a:prstGeom prst="roundRect">
            <a:avLst/>
          </a:prstGeom>
          <a:solidFill>
            <a:srgbClr val="BE97A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B5EEA741-802B-43F7-B835-A3423DA517AC}"/>
              </a:ext>
            </a:extLst>
          </p:cNvPr>
          <p:cNvSpPr/>
          <p:nvPr/>
        </p:nvSpPr>
        <p:spPr>
          <a:xfrm>
            <a:off x="6422572" y="4758135"/>
            <a:ext cx="1134406" cy="914400"/>
          </a:xfrm>
          <a:prstGeom prst="roundRect">
            <a:avLst/>
          </a:prstGeom>
          <a:solidFill>
            <a:srgbClr val="BE97A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EE6B23E8-2C09-4CFD-86E8-D3B47FC0B36B}"/>
              </a:ext>
            </a:extLst>
          </p:cNvPr>
          <p:cNvSpPr/>
          <p:nvPr/>
        </p:nvSpPr>
        <p:spPr>
          <a:xfrm>
            <a:off x="8196411" y="4757630"/>
            <a:ext cx="1134406" cy="914400"/>
          </a:xfrm>
          <a:prstGeom prst="roundRect">
            <a:avLst/>
          </a:prstGeom>
          <a:solidFill>
            <a:srgbClr val="BE97A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F0385C3A-0FEA-449B-9006-7821CC7BB35A}"/>
              </a:ext>
            </a:extLst>
          </p:cNvPr>
          <p:cNvSpPr/>
          <p:nvPr/>
        </p:nvSpPr>
        <p:spPr>
          <a:xfrm>
            <a:off x="9347175" y="4757630"/>
            <a:ext cx="1134406" cy="914400"/>
          </a:xfrm>
          <a:prstGeom prst="roundRect">
            <a:avLst/>
          </a:prstGeom>
          <a:solidFill>
            <a:srgbClr val="BE97A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34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98 0.01227 L -0.00898 0.01227 C 0.04154 0.09097 0.00964 0.04606 0.0987 0.14259 C 0.1086 0.15324 0.17748 0.22685 0.18659 0.23472 C 0.20547 0.25069 0.22461 0.26528 0.24297 0.28287 C 0.26745 0.30602 0.29219 0.33727 0.31524 0.36505 C 0.32552 0.39051 0.33607 0.41574 0.34623 0.4412 C 0.35052 0.45208 0.35495 0.46273 0.3586 0.47431 C 0.37123 0.51435 0.36472 0.49653 0.37774 0.52847 C 0.38008 0.54005 0.38138 0.55255 0.38451 0.56366 C 0.38672 0.57106 0.3862 0.56875 0.38789 0.57755 C 0.38828 0.57963 0.3888 0.58148 0.38906 0.58356 C 0.38919 0.58495 0.38906 0.58634 0.38906 0.58773 L 0.38906 0.58773 " pathEditMode="relative" ptsTypes="AAAAAAAAAAAA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73 0.01157 L 0.00573 0.01157 C 0.00964 0.01921 0.01302 0.02777 0.01745 0.03449 C 0.02214 0.04143 0.02839 0.04421 0.03268 0.05162 C 0.04609 0.07361 0.05937 0.09606 0.07044 0.12175 C 0.07669 0.13611 0.08255 0.15092 0.08906 0.16481 C 0.09518 0.178 0.10234 0.18958 0.10833 0.203 C 0.11419 0.21643 0.11875 0.23171 0.12461 0.24513 C 0.14674 0.29513 0.14544 0.26388 0.16914 0.34837 C 0.17122 0.35555 0.17383 0.36273 0.17539 0.37037 C 0.17995 0.39305 0.18164 0.41782 0.18776 0.43958 C 0.19271 0.45717 0.20234 0.49328 0.20859 0.50578 C 0.21354 0.5155 0.21367 0.51527 0.21823 0.52685 C 0.21888 0.52824 0.21927 0.53009 0.21992 0.53171 C 0.22135 0.53518 0.22331 0.53796 0.22448 0.54189 C 0.22474 0.54305 0.22526 0.54444 0.22552 0.54583 C 0.22578 0.54675 0.22578 0.54791 0.22617 0.54884 C 0.22643 0.54953 0.22682 0.55023 0.22721 0.55069 L 0.22786 0.55069 " pathEditMode="relative" ptsTypes="AAAAAAAAAAAAAAAAAAA">
                                      <p:cBhvr>
                                        <p:cTn id="1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91 0.01991 L 0.02591 0.01991 C 0.05495 0.05046 0.03255 0.03171 0.06927 0.04792 C 0.09883 0.06088 0.12825 0.07546 0.15781 0.08889 C 0.175 0.09676 0.19258 0.10278 0.20963 0.11204 C 0.24049 0.12871 0.27396 0.13449 0.30208 0.16204 C 0.31094 0.17083 0.31992 0.17894 0.32864 0.1882 C 0.33763 0.19792 0.34596 0.20972 0.35508 0.21921 C 0.37083 0.23542 0.40299 0.26528 0.40299 0.26528 C 0.40716 0.27801 0.41406 0.28889 0.41549 0.30347 C 0.41966 0.34653 0.41523 0.30741 0.42109 0.3456 C 0.42174 0.35023 0.422 0.35509 0.42278 0.35949 C 0.42396 0.36644 0.42552 0.37292 0.42669 0.37963 C 0.42851 0.38889 0.43047 0.39815 0.43177 0.40764 L 0.43242 0.41181 L 0.43242 0.41181 " pathEditMode="relative" ptsTypes="AAAAAAAAAAAAAAAA">
                                      <p:cBhvr>
                                        <p:cTn id="1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69 -0.02361 L 0.00769 -0.02361 C 0.00599 -0.01783 0.00495 -0.01088 0.00261 -0.00579 C -0.0026 0.00555 -0.01614 0.02268 -0.02278 0.03032 C -0.03398 0.04305 -0.04531 0.05509 -0.05664 0.06759 C -0.0595 0.0706 -0.06237 0.07338 -0.0651 0.07662 L -0.12942 0.15069 C -0.13737 0.16018 -0.14583 0.16875 -0.15312 0.17986 C -0.16028 0.19097 -0.16666 0.20347 -0.17448 0.21296 C -0.18711 0.22824 -0.20091 0.24005 -0.21393 0.25393 C -0.22461 0.26528 -0.25872 0.30278 -0.26757 0.31412 C -0.27656 0.32592 -0.28593 0.3368 -0.29466 0.3493 C -0.29909 0.35579 -0.30273 0.36435 -0.30703 0.3713 C -0.30911 0.375 -0.31172 0.37755 -0.3138 0.38148 C -0.31718 0.38773 -0.31953 0.39583 -0.3233 0.40139 C -0.32799 0.40833 -0.33346 0.41319 -0.33854 0.41852 C -0.35703 0.43773 -0.34166 0.41921 -0.35885 0.43866 C -0.36146 0.44143 -0.36393 0.44421 -0.36627 0.44768 C -0.36797 0.45023 -0.36927 0.4537 -0.3707 0.45671 C -0.37148 0.45995 -0.37213 0.46342 -0.37304 0.46667 C -0.37382 0.46944 -0.37487 0.47199 -0.37578 0.47477 C -0.3763 0.47616 -0.37708 0.47731 -0.37747 0.4787 C -0.37851 0.48194 -0.37968 0.48796 -0.38034 0.49167 C -0.3806 0.49305 -0.38086 0.49583 -0.38086 0.49583 L -0.38086 0.49583 L -0.38138 0.49375 " pathEditMode="relative" ptsTypes="AAAAAAAAAAAAAAAAAAAAAAAAAA">
                                      <p:cBhvr>
                                        <p:cTn id="2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 0.03311 L -0.0026 0.03311 C -0.01627 0.05903 -0.00429 0.03843 -0.02864 0.06806 C -0.05 0.09399 -0.07083 0.12176 -0.09232 0.14723 C -0.12343 0.18426 -0.16705 0.23056 -0.2 0.26042 C -0.29166 0.34375 -0.20482 0.25811 -0.2987 0.33056 C -0.3112 0.34028 -0.32226 0.35463 -0.33424 0.36574 C -0.36211 0.39121 -0.37109 0.39375 -0.39687 0.42176 C -0.40468 0.43033 -0.41172 0.44121 -0.4194 0.45 C -0.42578 0.45718 -0.43268 0.46297 -0.43919 0.46991 C -0.44609 0.47755 -0.45234 0.48681 -0.45937 0.49399 C -0.46627 0.50093 -0.47409 0.50463 -0.48086 0.51204 C -0.48867 0.52061 -0.50286 0.54121 -0.50286 0.54121 C -0.50924 0.55903 -0.50625 0.55186 -0.51758 0.57431 C -0.51862 0.57639 -0.52083 0.5801 -0.52083 0.5801 L -0.52083 0.5801 " pathEditMode="relative" ptsTypes="AAAAAAAAAAAAAAAA">
                                      <p:cBhvr>
                                        <p:cTn id="2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51 -0.00625 L 0.00351 -0.00625 C 0.00443 -4.81481E-6 0.00495 0.00649 0.00625 0.01274 C 0.00716 0.01667 0.00859 0.02038 0.01015 0.02362 C 0.01732 0.03866 0.02057 0.04144 0.03112 0.0507 C 0.03828 0.05718 0.04544 0.06436 0.05312 0.06875 C 0.08008 0.08426 0.10872 0.09075 0.13489 0.10996 C 0.14453 0.1169 0.1543 0.12315 0.16367 0.13102 C 0.1694 0.13588 0.17474 0.1419 0.18008 0.14792 C 0.19401 0.16389 0.20039 0.17153 0.21159 0.19213 C 0.21601 0.2 0.22044 0.20811 0.22409 0.21713 C 0.2263 0.22315 0.23086 0.2463 0.2319 0.25325 C 0.23268 0.25857 0.23281 0.26389 0.23359 0.26922 C 0.23724 0.29399 0.23385 0.26112 0.23594 0.28241 L 0.23594 0.28241 " pathEditMode="relative" ptsTypes="AAAAAAAAAAAAAAA">
                                      <p:cBhvr>
                                        <p:cTn id="31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63 -0.00833 L -0.01563 -0.00833 C -0.02136 -0.00278 -0.0267 0.00417 -0.03256 0.00856 C -0.03711 0.01181 -0.04206 0.01227 -0.04675 0.01458 C -0.05092 0.01667 -0.05508 0.01898 -0.05912 0.02153 C -0.07917 0.03472 -0.09935 0.04676 -0.11888 0.06181 C -0.12852 0.06898 -0.13829 0.07546 -0.14766 0.0838 C -0.16055 0.09491 -0.17227 0.11019 -0.18542 0.11991 C -0.21368 0.14051 -0.24336 0.15463 -0.27175 0.175 C -0.33399 0.21968 -0.30443 0.20324 -0.35977 0.22801 C -0.37019 0.23935 -0.3892 0.26088 -0.40039 0.26806 C -0.46342 0.30949 -0.43164 0.2787 -0.49792 0.31435 C -0.51498 0.32338 -0.53099 0.33843 -0.54805 0.34722 C -0.56628 0.35671 -0.58555 0.35856 -0.60339 0.36944 C -0.62422 0.38194 -0.66211 0.41157 -0.68295 0.44144 C -0.6905 0.45255 -0.70013 0.48611 -0.70378 0.49676 C -0.70521 0.50093 -0.70612 0.50648 -0.70834 0.50972 C -0.70938 0.51134 -0.71042 0.51319 -0.71172 0.51481 C -0.71276 0.51597 -0.71498 0.51782 -0.71498 0.51782 L -0.71498 0.51782 " pathEditMode="relative" ptsTypes="AAAAAAAAAAAAAAAAAAAA">
                                      <p:cBhvr>
                                        <p:cTn id="3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18 -0.02662 L 0.02018 -0.02662 C 0.01693 0.03079 0.01406 0.08819 0.01054 0.1456 C 0.00846 0.17894 0.00521 0.21181 0.00312 0.24491 C 0.00182 0.26806 0.0026 0.29144 0.00039 0.31412 C -0.00117 0.33009 -0.00573 0.34468 -0.00807 0.36019 C -0.01029 0.375 -0.01094 0.39051 -0.01315 0.40532 C -0.01589 0.42361 -0.02097 0.44005 -0.02331 0.45857 C -0.02461 0.46875 -0.02513 0.47917 -0.02617 0.48958 C -0.02669 0.49491 -0.02735 0.50023 -0.02787 0.50556 C -0.02852 0.51157 -0.02891 0.51759 -0.02956 0.52361 C -0.02982 0.52569 -0.0306 0.52755 -0.03073 0.52963 C -0.03099 0.53403 -0.03073 0.53843 -0.03073 0.54282 L -0.03073 0.54282 " pathEditMode="relative" ptsTypes="AAAAAAAAAAAAAA">
                                      <p:cBhvr>
                                        <p:cTn id="4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51 -0.01528 L 0.00351 -0.01528 C 0.00833 -0.00532 0.01237 0.00625 0.0181 0.01458 C 0.02734 0.02847 0.05703 0.05532 0.06601 0.06482 C 0.075 0.07431 0.08385 0.08449 0.09258 0.09491 C 0.10208 0.10648 0.11185 0.11782 0.1207 0.13102 C 0.13086 0.14607 0.14648 0.17546 0.15403 0.19722 C 0.15703 0.20602 0.15911 0.21574 0.16133 0.22523 C 0.16315 0.23287 0.16497 0.24051 0.1664 0.24838 C 0.16823 0.2581 0.16862 0.26829 0.16927 0.27847 C 0.16979 0.33958 0.16797 0.31806 0.17044 0.34375 L 0.17044 0.34375 " pathEditMode="relative" ptsTypes="AAAAAAAAAAAA">
                                      <p:cBhvr>
                                        <p:cTn id="4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лачко с текстом: овальное 5">
            <a:extLst>
              <a:ext uri="{FF2B5EF4-FFF2-40B4-BE49-F238E27FC236}">
                <a16:creationId xmlns:a16="http://schemas.microsoft.com/office/drawing/2014/main" id="{4D2AE6F8-5D90-4861-9D18-5357681FBA58}"/>
              </a:ext>
            </a:extLst>
          </p:cNvPr>
          <p:cNvSpPr/>
          <p:nvPr/>
        </p:nvSpPr>
        <p:spPr>
          <a:xfrm>
            <a:off x="255527" y="831898"/>
            <a:ext cx="3678456" cy="2660699"/>
          </a:xfrm>
          <a:prstGeom prst="wedgeEllipseCallout">
            <a:avLst/>
          </a:prstGeom>
          <a:solidFill>
            <a:srgbClr val="BE97AF">
              <a:alpha val="50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Comic Sans MS" panose="030F0702030302020204" pitchFamily="66" charset="0"/>
              </a:rPr>
              <a:t>Привет! Я Луня, попробуй пересказать историю, по картинкам которые я приготовила. Мяу!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5CEB0C4-973E-4AF7-9248-F1FDF2F9AA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2523" y="-202580"/>
            <a:ext cx="1399477" cy="1399477"/>
          </a:xfrm>
          <a:prstGeom prst="rect">
            <a:avLst/>
          </a:prstGeom>
          <a:effectLst>
            <a:glow rad="114300">
              <a:schemeClr val="accent1">
                <a:alpha val="40000"/>
              </a:schemeClr>
            </a:glow>
            <a:outerShdw blurRad="63500" dist="50800" dir="5400000" sx="4000" sy="4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AE31264-94AA-4C0C-8BBC-13ECDFD3F8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434" y="5850785"/>
            <a:ext cx="875439" cy="87543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F221943-46E0-421D-9C04-31DF7C31C9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351" y="2853201"/>
            <a:ext cx="4176677" cy="4176677"/>
          </a:xfrm>
          <a:prstGeom prst="rect">
            <a:avLst/>
          </a:prstGeom>
        </p:spPr>
      </p:pic>
      <p:sp>
        <p:nvSpPr>
          <p:cNvPr id="7" name="Скругленный прямоугольник 3">
            <a:extLst>
              <a:ext uri="{FF2B5EF4-FFF2-40B4-BE49-F238E27FC236}">
                <a16:creationId xmlns:a16="http://schemas.microsoft.com/office/drawing/2014/main" id="{BB15A955-9189-40A9-A3BE-E0E823883B65}"/>
              </a:ext>
            </a:extLst>
          </p:cNvPr>
          <p:cNvSpPr/>
          <p:nvPr/>
        </p:nvSpPr>
        <p:spPr>
          <a:xfrm>
            <a:off x="3547597" y="900650"/>
            <a:ext cx="7480205" cy="558952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79C0E0B7-3EED-45E6-971F-DE88AB6A4FC2}"/>
              </a:ext>
            </a:extLst>
          </p:cNvPr>
          <p:cNvCxnSpPr>
            <a:stCxn id="7" idx="0"/>
          </p:cNvCxnSpPr>
          <p:nvPr/>
        </p:nvCxnSpPr>
        <p:spPr>
          <a:xfrm flipH="1">
            <a:off x="7287699" y="900650"/>
            <a:ext cx="1" cy="566515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1A94A602-F1E5-4823-B18F-0FF18B02AE14}"/>
              </a:ext>
            </a:extLst>
          </p:cNvPr>
          <p:cNvCxnSpPr>
            <a:stCxn id="7" idx="1"/>
            <a:endCxn id="7" idx="3"/>
          </p:cNvCxnSpPr>
          <p:nvPr/>
        </p:nvCxnSpPr>
        <p:spPr>
          <a:xfrm>
            <a:off x="3547597" y="3695414"/>
            <a:ext cx="7480205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C4871DA-E6C9-4C6A-8BDE-7B5CDD0110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373" y="1694534"/>
            <a:ext cx="2699656" cy="202474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3B614D2-2FF2-4B23-9D4F-B6D5F634F8A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98" t="2005" r="20994" b="4260"/>
          <a:stretch/>
        </p:blipFill>
        <p:spPr>
          <a:xfrm>
            <a:off x="4121881" y="1329573"/>
            <a:ext cx="992640" cy="233146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83A5B69-7D1E-4F74-9825-5AE7EF5CAA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59857">
            <a:off x="4648259" y="1427811"/>
            <a:ext cx="1122952" cy="112295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FD3F180-7602-4AC6-889E-D2F2B562211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7056">
            <a:off x="3311855" y="2061857"/>
            <a:ext cx="1685286" cy="96435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EEEDB1F-0C9E-4166-991A-8598F17D3F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699" y="970110"/>
            <a:ext cx="1718050" cy="104832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A1B451A-2DB8-46D5-88A1-79C7CDEC7F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502" y="1869649"/>
            <a:ext cx="2455120" cy="184134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C868581-CCD2-4956-9066-18718DE6BB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59857">
            <a:off x="7633183" y="2343916"/>
            <a:ext cx="1122952" cy="112295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A9F3AB5-D66F-47F7-B16E-5A8806E3E96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7056">
            <a:off x="6740846" y="2290695"/>
            <a:ext cx="1685286" cy="964358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2B10DA72-B579-4B56-BFFA-223CA378BBF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232" y="1165542"/>
            <a:ext cx="1758446" cy="1248115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88096DC-268E-48D1-A785-61ACB306AC7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11887">
            <a:off x="10027496" y="1113020"/>
            <a:ext cx="455073" cy="650105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76061D4F-5805-4967-B2B9-5B88694653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737" y="3970821"/>
            <a:ext cx="3088718" cy="2316538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99DE090-1785-4BA7-BF41-7E6F06A36A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59857">
            <a:off x="4510538" y="4618120"/>
            <a:ext cx="1122952" cy="112295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91E9C3A-214C-42CF-9D15-768FCB56F9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7056">
            <a:off x="3571507" y="4725593"/>
            <a:ext cx="1685286" cy="964358"/>
          </a:xfrm>
          <a:prstGeom prst="rect">
            <a:avLst/>
          </a:prstGeom>
        </p:spPr>
      </p:pic>
      <p:sp>
        <p:nvSpPr>
          <p:cNvPr id="34" name="Пузырек для мыслей: облако 33">
            <a:extLst>
              <a:ext uri="{FF2B5EF4-FFF2-40B4-BE49-F238E27FC236}">
                <a16:creationId xmlns:a16="http://schemas.microsoft.com/office/drawing/2014/main" id="{09204333-F96F-4E33-B53C-1BAE550CECAE}"/>
              </a:ext>
            </a:extLst>
          </p:cNvPr>
          <p:cNvSpPr/>
          <p:nvPr/>
        </p:nvSpPr>
        <p:spPr>
          <a:xfrm>
            <a:off x="4904302" y="3742261"/>
            <a:ext cx="1258979" cy="979867"/>
          </a:xfrm>
          <a:prstGeom prst="cloudCallou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FA82E55-FD8B-4BF0-B978-CED9ACCFCD7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4352">
            <a:off x="5231649" y="3815382"/>
            <a:ext cx="562980" cy="804258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AC6696BD-4F38-48A5-86CD-4C80AA0FA5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315" y="4005609"/>
            <a:ext cx="3299591" cy="247469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B5F20FAA-1308-4E5C-9FEE-0597E3F4F2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7056">
            <a:off x="7139777" y="4859238"/>
            <a:ext cx="1685286" cy="964358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D742C7AC-DCDC-4FA4-AF8F-2B9F5D553E0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4352">
            <a:off x="8224869" y="4684344"/>
            <a:ext cx="727919" cy="1039885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FC277D16-BFB6-42F9-9C1B-178D78BF9E2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168" y="3736749"/>
            <a:ext cx="1479144" cy="1479144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8547F705-B51B-481C-A6FA-884ED770869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320" y="4218538"/>
            <a:ext cx="1663185" cy="1663185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39C7ADF2-237F-4CFC-957E-A31AA057ED6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78752">
            <a:off x="9491466" y="4246767"/>
            <a:ext cx="805504" cy="541088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8EE75B5B-A005-4409-94BA-0297BB5E624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7829">
            <a:off x="10029885" y="4749956"/>
            <a:ext cx="805504" cy="541088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2E99FAEF-EA75-436C-9EE4-8CC78140DA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585" y="1694534"/>
            <a:ext cx="2699656" cy="2024742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95AA43F2-5331-4826-B3D4-09534CE9442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98" t="2005" r="20994" b="4260"/>
          <a:stretch/>
        </p:blipFill>
        <p:spPr>
          <a:xfrm>
            <a:off x="4092093" y="1329573"/>
            <a:ext cx="992640" cy="2331465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FF0CC977-5FCF-431B-A8EB-56B0DB90411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2444" y="1165542"/>
            <a:ext cx="1758446" cy="1248115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3117233F-7FAD-4E73-85CA-0D27F55587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7056">
            <a:off x="3541719" y="4725593"/>
            <a:ext cx="1685286" cy="964358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C6928824-0B3F-45E7-A339-2C7A56349C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527" y="4005609"/>
            <a:ext cx="3299591" cy="2474693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1362A6FB-6F81-4316-8AAF-B17342EA692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380" y="3736749"/>
            <a:ext cx="1479144" cy="1479144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69B77B17-320F-4B48-8E63-FBE0448633B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532" y="4218538"/>
            <a:ext cx="1663185" cy="1663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905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лачко с текстом: овальное 6">
            <a:extLst>
              <a:ext uri="{FF2B5EF4-FFF2-40B4-BE49-F238E27FC236}">
                <a16:creationId xmlns:a16="http://schemas.microsoft.com/office/drawing/2014/main" id="{7AE6552F-ECFE-4FB2-8210-CC64D3653C4F}"/>
              </a:ext>
            </a:extLst>
          </p:cNvPr>
          <p:cNvSpPr/>
          <p:nvPr/>
        </p:nvSpPr>
        <p:spPr>
          <a:xfrm>
            <a:off x="193650" y="1487616"/>
            <a:ext cx="2913935" cy="2076308"/>
          </a:xfrm>
          <a:prstGeom prst="wedgeEllipseCallout">
            <a:avLst/>
          </a:prstGeom>
          <a:solidFill>
            <a:srgbClr val="BE97AF">
              <a:alpha val="50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Comic Sans MS" panose="030F0702030302020204" pitchFamily="66" charset="0"/>
              </a:rPr>
              <a:t>Мяу! Давай разгадаем ребусы.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5CEB0C4-973E-4AF7-9248-F1FDF2F9AA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2523" y="-202580"/>
            <a:ext cx="1399477" cy="1399477"/>
          </a:xfrm>
          <a:prstGeom prst="rect">
            <a:avLst/>
          </a:prstGeom>
          <a:effectLst>
            <a:glow rad="114300">
              <a:schemeClr val="accent1">
                <a:alpha val="40000"/>
              </a:schemeClr>
            </a:glow>
            <a:outerShdw blurRad="63500" dist="50800" dir="5400000" sx="4000" sy="4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1D3B9AB-0267-4FBC-922A-F7B7562930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434" y="5850785"/>
            <a:ext cx="875439" cy="8754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E6867B-21A3-4CE6-97AD-0F089FF2DD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351" y="2853201"/>
            <a:ext cx="4176677" cy="4176677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1D399F6E-13FE-4F11-B6B9-68B6E05E70B3}"/>
              </a:ext>
            </a:extLst>
          </p:cNvPr>
          <p:cNvSpPr/>
          <p:nvPr/>
        </p:nvSpPr>
        <p:spPr>
          <a:xfrm>
            <a:off x="3978326" y="316257"/>
            <a:ext cx="3870730" cy="488140"/>
          </a:xfrm>
          <a:prstGeom prst="roundRect">
            <a:avLst/>
          </a:prstGeom>
          <a:solidFill>
            <a:srgbClr val="BE97AF">
              <a:alpha val="50000"/>
            </a:srgbClr>
          </a:solidFill>
          <a:ln>
            <a:solidFill>
              <a:srgbClr val="BE97A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Ребусы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5BE219AB-954B-40DB-9F78-6E3B259FEC5C}"/>
              </a:ext>
            </a:extLst>
          </p:cNvPr>
          <p:cNvGrpSpPr/>
          <p:nvPr/>
        </p:nvGrpSpPr>
        <p:grpSpPr>
          <a:xfrm>
            <a:off x="3107584" y="1487616"/>
            <a:ext cx="3698851" cy="2076308"/>
            <a:chOff x="3107584" y="1487616"/>
            <a:chExt cx="3698851" cy="2076308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4466FF84-00CA-4B0B-8AAF-9539AD58DF47}"/>
                </a:ext>
              </a:extLst>
            </p:cNvPr>
            <p:cNvSpPr/>
            <p:nvPr/>
          </p:nvSpPr>
          <p:spPr>
            <a:xfrm>
              <a:off x="3107584" y="1487616"/>
              <a:ext cx="3698851" cy="2076308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88546D4-1A27-4E00-9EB8-41A31DACCAA0}"/>
                </a:ext>
              </a:extLst>
            </p:cNvPr>
            <p:cNvSpPr txBox="1"/>
            <p:nvPr/>
          </p:nvSpPr>
          <p:spPr>
            <a:xfrm>
              <a:off x="3213915" y="1840006"/>
              <a:ext cx="180817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0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БА</a:t>
              </a: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D6F404FA-50D3-42EA-A623-DFD49C23A7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8108" y="1606876"/>
              <a:ext cx="1808175" cy="1808175"/>
            </a:xfrm>
            <a:prstGeom prst="rect">
              <a:avLst/>
            </a:prstGeom>
          </p:spPr>
        </p:pic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AE8C965F-C854-4BBB-91AF-E0847DACB79B}"/>
              </a:ext>
            </a:extLst>
          </p:cNvPr>
          <p:cNvGrpSpPr/>
          <p:nvPr/>
        </p:nvGrpSpPr>
        <p:grpSpPr>
          <a:xfrm>
            <a:off x="7195040" y="1487616"/>
            <a:ext cx="3830352" cy="2076308"/>
            <a:chOff x="7195040" y="1487616"/>
            <a:chExt cx="3830352" cy="2076308"/>
          </a:xfrm>
        </p:grpSpPr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F04272BD-AABD-42B1-9B65-297FDA87F1A0}"/>
                </a:ext>
              </a:extLst>
            </p:cNvPr>
            <p:cNvSpPr/>
            <p:nvPr/>
          </p:nvSpPr>
          <p:spPr>
            <a:xfrm>
              <a:off x="7326541" y="1487616"/>
              <a:ext cx="3698851" cy="2076308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F7B093F2-7C4A-475B-97DD-08FA0ECCE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5040" y="1907039"/>
              <a:ext cx="2486299" cy="1656885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8086171-FCA4-456B-9599-B6AF7A80E00C}"/>
                </a:ext>
              </a:extLst>
            </p:cNvPr>
            <p:cNvSpPr txBox="1"/>
            <p:nvPr/>
          </p:nvSpPr>
          <p:spPr>
            <a:xfrm>
              <a:off x="9412003" y="1840005"/>
              <a:ext cx="157888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0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КА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4D5ECE64-FAE2-4C6D-B6D0-0C7ABCAD2102}"/>
              </a:ext>
            </a:extLst>
          </p:cNvPr>
          <p:cNvGrpSpPr/>
          <p:nvPr/>
        </p:nvGrpSpPr>
        <p:grpSpPr>
          <a:xfrm>
            <a:off x="3156856" y="3879523"/>
            <a:ext cx="3698851" cy="2099972"/>
            <a:chOff x="3156856" y="3879523"/>
            <a:chExt cx="3698851" cy="2099972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EAFD2B84-D5BA-4EA8-BDEC-1A501C52D792}"/>
                </a:ext>
              </a:extLst>
            </p:cNvPr>
            <p:cNvSpPr/>
            <p:nvPr/>
          </p:nvSpPr>
          <p:spPr>
            <a:xfrm>
              <a:off x="3156856" y="3891355"/>
              <a:ext cx="3698851" cy="2076308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27AF99B1-A7F9-40EF-8E5B-B67747E93DB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4781" y="4000830"/>
              <a:ext cx="1171599" cy="1978665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BCBF4CF-56D9-45F2-8853-2E953DCE229E}"/>
                </a:ext>
              </a:extLst>
            </p:cNvPr>
            <p:cNvSpPr txBox="1"/>
            <p:nvPr/>
          </p:nvSpPr>
          <p:spPr>
            <a:xfrm>
              <a:off x="4992416" y="3879523"/>
              <a:ext cx="1482397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500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Ф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BE679D9E-38AB-4B78-8F26-8C15B198513F}"/>
              </a:ext>
            </a:extLst>
          </p:cNvPr>
          <p:cNvGrpSpPr/>
          <p:nvPr/>
        </p:nvGrpSpPr>
        <p:grpSpPr>
          <a:xfrm>
            <a:off x="7326540" y="3891355"/>
            <a:ext cx="3698851" cy="2076308"/>
            <a:chOff x="7326540" y="3891355"/>
            <a:chExt cx="3698851" cy="2076308"/>
          </a:xfrm>
        </p:grpSpPr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36A84D20-1BA9-4834-9A0C-F907F96B33D6}"/>
                </a:ext>
              </a:extLst>
            </p:cNvPr>
            <p:cNvSpPr/>
            <p:nvPr/>
          </p:nvSpPr>
          <p:spPr>
            <a:xfrm>
              <a:off x="7326540" y="3891355"/>
              <a:ext cx="3698851" cy="2076308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7AA6692-5F84-4BA0-A26F-8CFCCB8475EA}"/>
                </a:ext>
              </a:extLst>
            </p:cNvPr>
            <p:cNvSpPr txBox="1"/>
            <p:nvPr/>
          </p:nvSpPr>
          <p:spPr>
            <a:xfrm>
              <a:off x="7411453" y="4221365"/>
              <a:ext cx="208318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0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МА</a:t>
              </a:r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B5FE0A6-C800-4450-B654-A65511D84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9111" y="4004653"/>
              <a:ext cx="1639894" cy="1756862"/>
            </a:xfrm>
            <a:prstGeom prst="rect">
              <a:avLst/>
            </a:prstGeom>
          </p:spPr>
        </p:pic>
      </p:grp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E4F8FD7-68B0-451F-9483-8A50F824CE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6893" cy="666893"/>
          </a:xfrm>
          <a:prstGeom prst="rect">
            <a:avLst/>
          </a:prstGeom>
        </p:spPr>
      </p:pic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707BA3F6-17A7-49F3-A947-3A640EB992C1}"/>
              </a:ext>
            </a:extLst>
          </p:cNvPr>
          <p:cNvSpPr/>
          <p:nvPr/>
        </p:nvSpPr>
        <p:spPr>
          <a:xfrm>
            <a:off x="666893" y="56252"/>
            <a:ext cx="3870730" cy="533005"/>
          </a:xfrm>
          <a:prstGeom prst="roundRect">
            <a:avLst/>
          </a:prstGeom>
          <a:solidFill>
            <a:srgbClr val="BE97AF"/>
          </a:solidFill>
          <a:ln>
            <a:solidFill>
              <a:srgbClr val="BE97AF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Бабочка, баранка, шарф, машина.</a:t>
            </a:r>
          </a:p>
        </p:txBody>
      </p:sp>
    </p:spTree>
    <p:extLst>
      <p:ext uri="{BB962C8B-B14F-4D97-AF65-F5344CB8AC3E}">
        <p14:creationId xmlns:p14="http://schemas.microsoft.com/office/powerpoint/2010/main" val="315571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5122CC2-059A-4C9B-8465-4C354AEC5B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529" y="1581650"/>
            <a:ext cx="3429000" cy="3429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C4FDA81-E96B-4047-A378-B388CFB4B6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603" y="1708483"/>
            <a:ext cx="3114461" cy="311446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A6E8D8A-ED57-4C88-AEB2-607C2351E6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2523" y="-202580"/>
            <a:ext cx="1399477" cy="1399477"/>
          </a:xfrm>
          <a:prstGeom prst="rect">
            <a:avLst/>
          </a:prstGeom>
          <a:effectLst>
            <a:glow rad="114300">
              <a:schemeClr val="accent1">
                <a:alpha val="40000"/>
              </a:schemeClr>
            </a:glow>
            <a:outerShdw blurRad="63500" dist="50800" dir="5400000" sx="4000" sy="4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26F110C-E522-46E1-A815-35CE63A625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508" y="2763826"/>
            <a:ext cx="4453904" cy="445390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C3E3F66-FBA8-4CAC-B715-A9DB7D1AB2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870" y="2125344"/>
            <a:ext cx="3204268" cy="320426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0705AE5-8280-44D9-846E-506DD32408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632" y="3192953"/>
            <a:ext cx="4001932" cy="400193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8614E9C-A810-440C-8418-24099C78FF4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261" y="3429000"/>
            <a:ext cx="3429000" cy="3429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DAF46DF-E333-4CC0-B690-B279440962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220" y="3241079"/>
            <a:ext cx="3843801" cy="38438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F80323D-D911-40A2-B70C-55490603D397}"/>
              </a:ext>
            </a:extLst>
          </p:cNvPr>
          <p:cNvSpPr txBox="1"/>
          <p:nvPr/>
        </p:nvSpPr>
        <p:spPr>
          <a:xfrm>
            <a:off x="2811951" y="316259"/>
            <a:ext cx="6359549" cy="1569660"/>
          </a:xfrm>
          <a:prstGeom prst="rect">
            <a:avLst/>
          </a:prstGeom>
          <a:noFill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МЯУ! Ты отлично постарался!</a:t>
            </a:r>
          </a:p>
        </p:txBody>
      </p:sp>
    </p:spTree>
    <p:extLst>
      <p:ext uri="{BB962C8B-B14F-4D97-AF65-F5344CB8AC3E}">
        <p14:creationId xmlns:p14="http://schemas.microsoft.com/office/powerpoint/2010/main" val="4743872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</TotalTime>
  <Words>109</Words>
  <Application>Microsoft Office PowerPoint</Application>
  <PresentationFormat>Широкоэкранный</PresentationFormat>
  <Paragraphs>20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Артемова</dc:creator>
  <cp:lastModifiedBy>Анна Артемова</cp:lastModifiedBy>
  <cp:revision>26</cp:revision>
  <dcterms:created xsi:type="dcterms:W3CDTF">2025-09-30T08:21:23Z</dcterms:created>
  <dcterms:modified xsi:type="dcterms:W3CDTF">2025-09-30T16:07:59Z</dcterms:modified>
</cp:coreProperties>
</file>