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63" r:id="rId5"/>
    <p:sldId id="259" r:id="rId6"/>
    <p:sldId id="262" r:id="rId7"/>
    <p:sldId id="260" r:id="rId8"/>
    <p:sldId id="261" r:id="rId9"/>
    <p:sldId id="265" r:id="rId10"/>
    <p:sldId id="266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7B8519-10CF-4403-B393-B6DE0A8B4405}" type="datetimeFigureOut">
              <a:rPr lang="ru-RU" smtClean="0"/>
              <a:t>09.02.2026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9F4555-7D9E-48BB-847A-28A5A1AFE6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6984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9F4555-7D9E-48BB-847A-28A5A1AFE61B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54413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3C4CF4-5E0D-F481-84E8-2F406DF54C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E9507CE-68F2-C642-E53E-99ABAA7D37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62E4F7-59C6-AB6F-FE41-C6EEF2903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29DCC-B034-4A9E-A4E3-7D827E78FCC8}" type="datetimeFigureOut">
              <a:rPr lang="ru-RU" smtClean="0"/>
              <a:t>09.02.2026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B943484-7A4D-5C5A-E9D9-5C1C30FE6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F235CC9-EE24-4FCC-3D94-0CABB44F3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F94EC-F186-4295-976A-ECBA481A8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4666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4D7FB5-AE24-13E6-4149-66DCE867A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41D0148-3966-D6AC-F103-A42F91E29B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0296D7-761B-C9B9-AC16-0ED95CA16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29DCC-B034-4A9E-A4E3-7D827E78FCC8}" type="datetimeFigureOut">
              <a:rPr lang="ru-RU" smtClean="0"/>
              <a:t>09.02.2026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441ED59-D90F-4E4D-45A2-9F2C93A7B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06904EA-AE6C-D747-779D-B84CE88F5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F94EC-F186-4295-976A-ECBA481A8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1665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6C216C-0AB4-A4BA-F5AB-B93F415FD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880195C-4261-1091-F21A-24D8A613B2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BBEA9CC-B89B-6A16-E5BB-258470BD1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29DCC-B034-4A9E-A4E3-7D827E78FCC8}" type="datetimeFigureOut">
              <a:rPr lang="ru-RU" smtClean="0"/>
              <a:t>09.02.2026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D30B54F-3E29-BAB2-4D51-0245A7579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D1016B2-070A-86E4-6C0C-5CCD7507E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F94EC-F186-4295-976A-ECBA481A8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1198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FCB036-D205-BB14-B488-762BBA44D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94E518A-B061-68F9-71BF-70239A7A4F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CB9F0AB-4355-3F78-3920-0DC22390B2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BBE899A-992F-9626-DFF3-4629DDE7C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29DCC-B034-4A9E-A4E3-7D827E78FCC8}" type="datetimeFigureOut">
              <a:rPr lang="ru-RU" smtClean="0"/>
              <a:t>09.02.2026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5EC0FDD-1EE3-020B-337F-3EB5C4401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C3A56D1-A283-B036-039E-E8EF44F78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F94EC-F186-4295-976A-ECBA481A8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2627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6E1BA9-D9A1-8216-18BA-F8CEE5466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A074B5E-F470-A765-EB7D-9D4F66EF2A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4FA5B1C-51A4-7F18-9702-81D39D763C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A1D4F63-5A79-5DEC-6D14-4A5B97D829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71A96D2-0E29-E0D2-9E0A-B5D845DBE1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99CB0A2-26EC-E8D2-906E-E512B47BA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29DCC-B034-4A9E-A4E3-7D827E78FCC8}" type="datetimeFigureOut">
              <a:rPr lang="ru-RU" smtClean="0"/>
              <a:t>09.02.2026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24A603D-C911-A083-33DC-46649DA86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841CC83-2E62-91C5-E415-CBE918CF8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F94EC-F186-4295-976A-ECBA481A8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1595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59DA64-3896-10B0-A4C3-C7EF5853B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6ED8AC4-4C77-9E11-1101-CA4764D293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29DCC-B034-4A9E-A4E3-7D827E78FCC8}" type="datetimeFigureOut">
              <a:rPr lang="ru-RU" smtClean="0"/>
              <a:t>09.02.2026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68EF138-CE36-84E0-10FA-526A0309D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3FE1FCE-8B80-1E81-27DC-985E0A028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F94EC-F186-4295-976A-ECBA481A8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3109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F97F8AD-87B9-33E4-9081-7D2C9A6A9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29DCC-B034-4A9E-A4E3-7D827E78FCC8}" type="datetimeFigureOut">
              <a:rPr lang="ru-RU" smtClean="0"/>
              <a:t>09.02.2026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EEA8417-77E5-4F33-0043-819737CC0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ECE4741-B5DE-17CC-3CC5-66BA22849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F94EC-F186-4295-976A-ECBA481A8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7711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6B8B4D-B3D8-A776-47AF-F0F22D47B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E997501-4BAE-769D-5982-40904D4A9D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63E62EF-0A96-8590-13E4-EA248DE5D5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4EE8337-9679-11A1-A896-068E17B03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29DCC-B034-4A9E-A4E3-7D827E78FCC8}" type="datetimeFigureOut">
              <a:rPr lang="ru-RU" smtClean="0"/>
              <a:t>09.02.2026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B1917FF-0C73-B1F9-DB68-48ADA09E8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8024A7A-810A-18FA-31ED-E7DA95C86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F94EC-F186-4295-976A-ECBA481A8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6178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C6D5EE-2052-4EA8-FFFD-6F260776D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305DEDE-BDA2-8182-3F7D-993CC5865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C57DD71-59E8-7C9E-8946-35DD82E24F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5D1260C-39D5-4B8E-CFFB-A535DB261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29DCC-B034-4A9E-A4E3-7D827E78FCC8}" type="datetimeFigureOut">
              <a:rPr lang="ru-RU" smtClean="0"/>
              <a:t>09.02.2026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9C0FC4C-63F6-948D-177D-B6DB2412E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C847AB1-07A0-7A9A-69D7-A1D09CDFB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F94EC-F186-4295-976A-ECBA481A8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11292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FF1F0E-D000-2C44-26EC-6E01BD05C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9800E7D-BDE9-DEE0-4846-3F000540D0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3219818-4121-C4A1-0A27-319192C0D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29DCC-B034-4A9E-A4E3-7D827E78FCC8}" type="datetimeFigureOut">
              <a:rPr lang="ru-RU" smtClean="0"/>
              <a:t>09.02.2026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C53DA60-2C4E-47B2-9175-AB743E003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CA405C9-F4EB-23B6-BE66-E866673D4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F94EC-F186-4295-976A-ECBA481A8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1452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1125B2E-1CBF-ED8B-0A15-08066C3023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A035CE2-2577-DD87-66D0-58DC01C38A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BF6BE12-2E97-EFB8-2D25-B241BC05A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29DCC-B034-4A9E-A4E3-7D827E78FCC8}" type="datetimeFigureOut">
              <a:rPr lang="ru-RU" smtClean="0"/>
              <a:t>09.02.2026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6CB4EDC-5534-1551-DF3F-47F7E2FE6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AB52EB-A027-C788-8F8E-5CECA45CE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F94EC-F186-4295-976A-ECBA481A8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1681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DBA278-C61F-6FF7-363C-65C0A5A8B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5A74C9E-1BC4-E37F-F3A6-CC4900CA3D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1416FDA-826C-80D0-4F0D-F564F09859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629DCC-B034-4A9E-A4E3-7D827E78FCC8}" type="datetimeFigureOut">
              <a:rPr lang="ru-RU" smtClean="0"/>
              <a:t>09.02.2026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2521A49-F337-BE0D-23A5-85B9BA3D38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646F301-74F9-F22C-1A32-C258B37F2C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AF94EC-F186-4295-976A-ECBA481A8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460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7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9645E86-677C-CAC3-7558-15411E5ED0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991" y="-139605"/>
            <a:ext cx="1756089" cy="1756089"/>
          </a:xfrm>
          <a:prstGeom prst="rect">
            <a:avLst/>
          </a:prstGeom>
        </p:spPr>
      </p:pic>
      <p:pic>
        <p:nvPicPr>
          <p:cNvPr id="7" name="Рисунок 6" descr="Изображение выглядит как мультфильм, игрушка, кукла, Русал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E9EFB35-A31B-126E-8F1A-14D3A5B82F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56" y="647114"/>
            <a:ext cx="8176377" cy="5450918"/>
          </a:xfrm>
          <a:prstGeom prst="rect">
            <a:avLst/>
          </a:prstGeom>
        </p:spPr>
      </p:pic>
      <p:sp>
        <p:nvSpPr>
          <p:cNvPr id="8" name="Овал 7">
            <a:extLst>
              <a:ext uri="{FF2B5EF4-FFF2-40B4-BE49-F238E27FC236}">
                <a16:creationId xmlns:a16="http://schemas.microsoft.com/office/drawing/2014/main" id="{AB236BE0-FF75-A2BB-A92D-9A95C8375DD2}"/>
              </a:ext>
            </a:extLst>
          </p:cNvPr>
          <p:cNvSpPr/>
          <p:nvPr/>
        </p:nvSpPr>
        <p:spPr>
          <a:xfrm>
            <a:off x="7678169" y="2495986"/>
            <a:ext cx="3734382" cy="3434234"/>
          </a:xfrm>
          <a:prstGeom prst="ellipse">
            <a:avLst/>
          </a:prstGeom>
          <a:solidFill>
            <a:srgbClr val="00B0F0">
              <a:alpha val="50000"/>
            </a:srgbClr>
          </a:solidFill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>
                <a:solidFill>
                  <a:schemeClr val="bg1"/>
                </a:solidFill>
                <a:latin typeface="Comic Sans MS" panose="030F0702030302020204" pitchFamily="66" charset="0"/>
              </a:rPr>
              <a:t>Ариэль</a:t>
            </a:r>
            <a:r>
              <a:rPr lang="ru-RU" sz="40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ru-RU" sz="3200" dirty="0">
                <a:solidFill>
                  <a:schemeClr val="bg1"/>
                </a:solidFill>
                <a:latin typeface="Comic Sans MS" panose="030F0702030302020204" pitchFamily="66" charset="0"/>
              </a:rPr>
              <a:t>учит звук </a:t>
            </a:r>
          </a:p>
          <a:p>
            <a:pPr algn="ctr"/>
            <a:r>
              <a:rPr lang="ru-RU" sz="4000" dirty="0">
                <a:solidFill>
                  <a:schemeClr val="bg1"/>
                </a:solidFill>
                <a:latin typeface="Comic Sans MS" panose="030F0702030302020204" pitchFamily="66" charset="0"/>
              </a:rPr>
              <a:t>Р-</a:t>
            </a:r>
            <a:r>
              <a:rPr lang="ru-RU" sz="40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Рь</a:t>
            </a:r>
            <a:endParaRPr lang="ru-RU" sz="4000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3908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6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250" fill="hold">
                                          <p:stCondLst>
                                            <p:cond delay="12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25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250" fill="hold">
                                          <p:stCondLst>
                                            <p:cond delay="37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250" fill="hold">
                                          <p:stCondLst>
                                            <p:cond delay="50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9645E86-677C-CAC3-7558-15411E5ED0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991" y="-139605"/>
            <a:ext cx="1756089" cy="1756089"/>
          </a:xfrm>
          <a:prstGeom prst="rect">
            <a:avLst/>
          </a:prstGeom>
        </p:spPr>
      </p:pic>
      <p:sp>
        <p:nvSpPr>
          <p:cNvPr id="2" name="Блок-схема: узел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5D8DF05-E2F9-FC7F-7F77-7C6724184C86}"/>
              </a:ext>
            </a:extLst>
          </p:cNvPr>
          <p:cNvSpPr/>
          <p:nvPr/>
        </p:nvSpPr>
        <p:spPr>
          <a:xfrm>
            <a:off x="11342748" y="6121593"/>
            <a:ext cx="739896" cy="666605"/>
          </a:xfrm>
          <a:prstGeom prst="flowChartConnector">
            <a:avLst/>
          </a:prstGeom>
          <a:solidFill>
            <a:srgbClr val="00B0F0">
              <a:alpha val="50000"/>
            </a:srgb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A24A11A8-12F7-4012-01DA-1BAA1E40E3F3}"/>
              </a:ext>
            </a:extLst>
          </p:cNvPr>
          <p:cNvGrpSpPr/>
          <p:nvPr/>
        </p:nvGrpSpPr>
        <p:grpSpPr>
          <a:xfrm>
            <a:off x="5099001" y="0"/>
            <a:ext cx="5454990" cy="3636660"/>
            <a:chOff x="5440734" y="0"/>
            <a:chExt cx="5454990" cy="3636660"/>
          </a:xfrm>
        </p:grpSpPr>
        <p:pic>
          <p:nvPicPr>
            <p:cNvPr id="6" name="Рисунок 5" descr="Изображение выглядит как риф, вод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CE773502-9F55-45FC-D8BB-01C3A704AD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85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440734" y="0"/>
              <a:ext cx="5454990" cy="3636660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796D0DF-A485-3154-6047-CE549CFA49AA}"/>
                </a:ext>
              </a:extLst>
            </p:cNvPr>
            <p:cNvSpPr txBox="1"/>
            <p:nvPr/>
          </p:nvSpPr>
          <p:spPr>
            <a:xfrm>
              <a:off x="6240837" y="614253"/>
              <a:ext cx="3552898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dirty="0">
                  <a:latin typeface="Comic Sans MS" panose="030F0702030302020204" pitchFamily="66" charset="0"/>
                </a:rPr>
                <a:t>Привет! Я приглашаю тебя в подводное путешествие звука Р!</a:t>
              </a:r>
            </a:p>
          </p:txBody>
        </p:sp>
      </p:grpSp>
      <p:pic>
        <p:nvPicPr>
          <p:cNvPr id="3" name="Рисунок 2" descr="Изображение выглядит как мультфильм, игрушка, кукла, Русал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C0D9250-A38B-5198-4C4D-D4A53CFD9E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793" y="1003977"/>
            <a:ext cx="8176377" cy="5450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4263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6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250" fill="hold">
                                          <p:stCondLst>
                                            <p:cond delay="1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25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250" fill="hold">
                                          <p:stCondLst>
                                            <p:cond delay="37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250" fill="hold">
                                          <p:stCondLst>
                                            <p:cond delay="50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9645E86-677C-CAC3-7558-15411E5ED0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991" y="-139605"/>
            <a:ext cx="1756089" cy="1756089"/>
          </a:xfrm>
          <a:prstGeom prst="rect">
            <a:avLst/>
          </a:prstGeom>
        </p:spPr>
      </p:pic>
      <p:sp>
        <p:nvSpPr>
          <p:cNvPr id="2" name="Блок-схема: узел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5D8DF05-E2F9-FC7F-7F77-7C6724184C86}"/>
              </a:ext>
            </a:extLst>
          </p:cNvPr>
          <p:cNvSpPr/>
          <p:nvPr/>
        </p:nvSpPr>
        <p:spPr>
          <a:xfrm>
            <a:off x="11342748" y="6121593"/>
            <a:ext cx="739896" cy="666605"/>
          </a:xfrm>
          <a:prstGeom prst="flowChartConnector">
            <a:avLst/>
          </a:prstGeom>
          <a:solidFill>
            <a:srgbClr val="00B0F0">
              <a:alpha val="50000"/>
            </a:srgb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3" name="картинка 1">
            <a:extLst>
              <a:ext uri="{FF2B5EF4-FFF2-40B4-BE49-F238E27FC236}">
                <a16:creationId xmlns:a16="http://schemas.microsoft.com/office/drawing/2014/main" id="{B9AF18B8-BB3A-664D-23CF-0AFC874BC8DC}"/>
              </a:ext>
            </a:extLst>
          </p:cNvPr>
          <p:cNvGrpSpPr/>
          <p:nvPr/>
        </p:nvGrpSpPr>
        <p:grpSpPr>
          <a:xfrm>
            <a:off x="78248" y="1044128"/>
            <a:ext cx="2542917" cy="1801299"/>
            <a:chOff x="165335" y="941901"/>
            <a:chExt cx="2542917" cy="1801299"/>
          </a:xfrm>
        </p:grpSpPr>
        <p:sp>
          <p:nvSpPr>
            <p:cNvPr id="4" name="Блок-схема: узел 3">
              <a:extLst>
                <a:ext uri="{FF2B5EF4-FFF2-40B4-BE49-F238E27FC236}">
                  <a16:creationId xmlns:a16="http://schemas.microsoft.com/office/drawing/2014/main" id="{1EE8D2E6-F373-4F2F-3DC7-CC41852D9C58}"/>
                </a:ext>
              </a:extLst>
            </p:cNvPr>
            <p:cNvSpPr/>
            <p:nvPr/>
          </p:nvSpPr>
          <p:spPr>
            <a:xfrm>
              <a:off x="536265" y="941901"/>
              <a:ext cx="1938803" cy="1801299"/>
            </a:xfrm>
            <a:prstGeom prst="flowChartConnector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98E64EDB-0C91-F32E-B368-25E9B5AD4E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335" y="1105842"/>
              <a:ext cx="2542917" cy="1436170"/>
            </a:xfrm>
            <a:prstGeom prst="rect">
              <a:avLst/>
            </a:prstGeom>
          </p:spPr>
        </p:pic>
      </p:grpSp>
      <p:grpSp>
        <p:nvGrpSpPr>
          <p:cNvPr id="8" name="картинка 2">
            <a:extLst>
              <a:ext uri="{FF2B5EF4-FFF2-40B4-BE49-F238E27FC236}">
                <a16:creationId xmlns:a16="http://schemas.microsoft.com/office/drawing/2014/main" id="{75C1A035-F1E6-9C7A-BAEF-635E13E71EDE}"/>
              </a:ext>
            </a:extLst>
          </p:cNvPr>
          <p:cNvGrpSpPr/>
          <p:nvPr/>
        </p:nvGrpSpPr>
        <p:grpSpPr>
          <a:xfrm>
            <a:off x="2722582" y="991173"/>
            <a:ext cx="2130089" cy="1801299"/>
            <a:chOff x="2722582" y="991173"/>
            <a:chExt cx="2130089" cy="1801299"/>
          </a:xfrm>
        </p:grpSpPr>
        <p:sp>
          <p:nvSpPr>
            <p:cNvPr id="9" name="Блок-схема: узел 8">
              <a:extLst>
                <a:ext uri="{FF2B5EF4-FFF2-40B4-BE49-F238E27FC236}">
                  <a16:creationId xmlns:a16="http://schemas.microsoft.com/office/drawing/2014/main" id="{FBEA563E-0EF9-987C-7856-CCBFE6A6D1B4}"/>
                </a:ext>
              </a:extLst>
            </p:cNvPr>
            <p:cNvSpPr/>
            <p:nvPr/>
          </p:nvSpPr>
          <p:spPr>
            <a:xfrm>
              <a:off x="2854349" y="991173"/>
              <a:ext cx="1938803" cy="1801299"/>
            </a:xfrm>
            <a:prstGeom prst="flowChartConnector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9880C79A-D8D5-9F98-7734-2E420828745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22582" y="1292667"/>
              <a:ext cx="2130089" cy="1387035"/>
            </a:xfrm>
            <a:prstGeom prst="rect">
              <a:avLst/>
            </a:prstGeom>
          </p:spPr>
        </p:pic>
      </p:grpSp>
      <p:grpSp>
        <p:nvGrpSpPr>
          <p:cNvPr id="12" name="картинка 3">
            <a:extLst>
              <a:ext uri="{FF2B5EF4-FFF2-40B4-BE49-F238E27FC236}">
                <a16:creationId xmlns:a16="http://schemas.microsoft.com/office/drawing/2014/main" id="{B16B95D0-986A-BF93-29B0-C683C82D7433}"/>
              </a:ext>
            </a:extLst>
          </p:cNvPr>
          <p:cNvGrpSpPr/>
          <p:nvPr/>
        </p:nvGrpSpPr>
        <p:grpSpPr>
          <a:xfrm>
            <a:off x="5172433" y="1094300"/>
            <a:ext cx="1938803" cy="1801299"/>
            <a:chOff x="5172433" y="1094300"/>
            <a:chExt cx="1938803" cy="1801299"/>
          </a:xfrm>
        </p:grpSpPr>
        <p:sp>
          <p:nvSpPr>
            <p:cNvPr id="13" name="Блок-схема: узел 12">
              <a:extLst>
                <a:ext uri="{FF2B5EF4-FFF2-40B4-BE49-F238E27FC236}">
                  <a16:creationId xmlns:a16="http://schemas.microsoft.com/office/drawing/2014/main" id="{D94B7C92-F409-5C04-872A-9E231E531D4D}"/>
                </a:ext>
              </a:extLst>
            </p:cNvPr>
            <p:cNvSpPr/>
            <p:nvPr/>
          </p:nvSpPr>
          <p:spPr>
            <a:xfrm>
              <a:off x="5172433" y="1094300"/>
              <a:ext cx="1938803" cy="1801299"/>
            </a:xfrm>
            <a:prstGeom prst="flowChartConnector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13645AA9-4335-1AD8-D8D4-D1B12241D3C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31386" y="1516907"/>
              <a:ext cx="1439612" cy="1078302"/>
            </a:xfrm>
            <a:prstGeom prst="rect">
              <a:avLst/>
            </a:prstGeom>
          </p:spPr>
        </p:pic>
      </p:grpSp>
      <p:grpSp>
        <p:nvGrpSpPr>
          <p:cNvPr id="16" name="Карт 4">
            <a:extLst>
              <a:ext uri="{FF2B5EF4-FFF2-40B4-BE49-F238E27FC236}">
                <a16:creationId xmlns:a16="http://schemas.microsoft.com/office/drawing/2014/main" id="{2AD907A1-E3E3-BE93-EB01-767199AFD8F3}"/>
              </a:ext>
            </a:extLst>
          </p:cNvPr>
          <p:cNvGrpSpPr/>
          <p:nvPr/>
        </p:nvGrpSpPr>
        <p:grpSpPr>
          <a:xfrm>
            <a:off x="7577603" y="1094300"/>
            <a:ext cx="1938803" cy="1801299"/>
            <a:chOff x="7577603" y="1094300"/>
            <a:chExt cx="1938803" cy="1801299"/>
          </a:xfrm>
        </p:grpSpPr>
        <p:sp>
          <p:nvSpPr>
            <p:cNvPr id="17" name="Блок-схема: узел 16">
              <a:extLst>
                <a:ext uri="{FF2B5EF4-FFF2-40B4-BE49-F238E27FC236}">
                  <a16:creationId xmlns:a16="http://schemas.microsoft.com/office/drawing/2014/main" id="{57D8F9C0-7A6D-C742-CF27-B4A09AB0DA52}"/>
                </a:ext>
              </a:extLst>
            </p:cNvPr>
            <p:cNvSpPr/>
            <p:nvPr/>
          </p:nvSpPr>
          <p:spPr>
            <a:xfrm>
              <a:off x="7577603" y="1094300"/>
              <a:ext cx="1938803" cy="1801299"/>
            </a:xfrm>
            <a:prstGeom prst="flowChartConnector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F5BDD3B9-5A47-2D72-2AE8-30B48304E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62078" y="1597417"/>
              <a:ext cx="1556225" cy="778113"/>
            </a:xfrm>
            <a:prstGeom prst="rect">
              <a:avLst/>
            </a:prstGeom>
          </p:spPr>
        </p:pic>
      </p:grpSp>
      <p:grpSp>
        <p:nvGrpSpPr>
          <p:cNvPr id="20" name="картинка 7">
            <a:extLst>
              <a:ext uri="{FF2B5EF4-FFF2-40B4-BE49-F238E27FC236}">
                <a16:creationId xmlns:a16="http://schemas.microsoft.com/office/drawing/2014/main" id="{66647D33-951D-F633-B0B7-7AEBB5B857B4}"/>
              </a:ext>
            </a:extLst>
          </p:cNvPr>
          <p:cNvGrpSpPr/>
          <p:nvPr/>
        </p:nvGrpSpPr>
        <p:grpSpPr>
          <a:xfrm>
            <a:off x="2814465" y="2992934"/>
            <a:ext cx="1973076" cy="1801299"/>
            <a:chOff x="2888829" y="4913222"/>
            <a:chExt cx="1973076" cy="1801299"/>
          </a:xfrm>
        </p:grpSpPr>
        <p:sp>
          <p:nvSpPr>
            <p:cNvPr id="21" name="Блок-схема: узел 20">
              <a:extLst>
                <a:ext uri="{FF2B5EF4-FFF2-40B4-BE49-F238E27FC236}">
                  <a16:creationId xmlns:a16="http://schemas.microsoft.com/office/drawing/2014/main" id="{B0F5A3DE-D0B8-6CE7-42C7-6A7FE3B6FC3E}"/>
                </a:ext>
              </a:extLst>
            </p:cNvPr>
            <p:cNvSpPr/>
            <p:nvPr/>
          </p:nvSpPr>
          <p:spPr>
            <a:xfrm>
              <a:off x="2923102" y="4913222"/>
              <a:ext cx="1938803" cy="1801299"/>
            </a:xfrm>
            <a:prstGeom prst="flowChartConnector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19747858-71F4-C0DC-D2B8-E4813E4CC7F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88829" y="5078415"/>
              <a:ext cx="1733393" cy="1335204"/>
            </a:xfrm>
            <a:prstGeom prst="rect">
              <a:avLst/>
            </a:prstGeom>
          </p:spPr>
        </p:pic>
      </p:grpSp>
      <p:grpSp>
        <p:nvGrpSpPr>
          <p:cNvPr id="24" name="обложка 1">
            <a:extLst>
              <a:ext uri="{FF2B5EF4-FFF2-40B4-BE49-F238E27FC236}">
                <a16:creationId xmlns:a16="http://schemas.microsoft.com/office/drawing/2014/main" id="{6518CE5C-DB11-BE01-52F3-F4AB259E2999}"/>
              </a:ext>
            </a:extLst>
          </p:cNvPr>
          <p:cNvGrpSpPr/>
          <p:nvPr/>
        </p:nvGrpSpPr>
        <p:grpSpPr>
          <a:xfrm>
            <a:off x="425216" y="926936"/>
            <a:ext cx="1956181" cy="1933192"/>
            <a:chOff x="492533" y="2789616"/>
            <a:chExt cx="1956181" cy="1933192"/>
          </a:xfrm>
        </p:grpSpPr>
        <p:sp>
          <p:nvSpPr>
            <p:cNvPr id="25" name="Блок-схема: узел 24">
              <a:extLst>
                <a:ext uri="{FF2B5EF4-FFF2-40B4-BE49-F238E27FC236}">
                  <a16:creationId xmlns:a16="http://schemas.microsoft.com/office/drawing/2014/main" id="{A07C5A99-E5FD-0747-A741-695607CA402B}"/>
                </a:ext>
              </a:extLst>
            </p:cNvPr>
            <p:cNvSpPr/>
            <p:nvPr/>
          </p:nvSpPr>
          <p:spPr>
            <a:xfrm>
              <a:off x="509911" y="2895599"/>
              <a:ext cx="1938803" cy="1801299"/>
            </a:xfrm>
            <a:prstGeom prst="flowChartConnector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808FD828-621F-9E8F-B541-3AD8FE3F086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2533" y="2789616"/>
              <a:ext cx="1933192" cy="1933192"/>
            </a:xfrm>
            <a:prstGeom prst="rect">
              <a:avLst/>
            </a:prstGeom>
          </p:spPr>
        </p:pic>
      </p:grpSp>
      <p:grpSp>
        <p:nvGrpSpPr>
          <p:cNvPr id="27" name="обложка 2">
            <a:extLst>
              <a:ext uri="{FF2B5EF4-FFF2-40B4-BE49-F238E27FC236}">
                <a16:creationId xmlns:a16="http://schemas.microsoft.com/office/drawing/2014/main" id="{96DB4AAC-F9B0-0DF0-2009-05B06BA5F733}"/>
              </a:ext>
            </a:extLst>
          </p:cNvPr>
          <p:cNvGrpSpPr/>
          <p:nvPr/>
        </p:nvGrpSpPr>
        <p:grpSpPr>
          <a:xfrm>
            <a:off x="2868443" y="956374"/>
            <a:ext cx="1938803" cy="1933192"/>
            <a:chOff x="2923103" y="2853589"/>
            <a:chExt cx="1938803" cy="1933192"/>
          </a:xfrm>
        </p:grpSpPr>
        <p:sp>
          <p:nvSpPr>
            <p:cNvPr id="28" name="Блок-схема: узел 27">
              <a:extLst>
                <a:ext uri="{FF2B5EF4-FFF2-40B4-BE49-F238E27FC236}">
                  <a16:creationId xmlns:a16="http://schemas.microsoft.com/office/drawing/2014/main" id="{4DD0E72D-530B-C77F-17C7-50D08C1AB49A}"/>
                </a:ext>
              </a:extLst>
            </p:cNvPr>
            <p:cNvSpPr/>
            <p:nvPr/>
          </p:nvSpPr>
          <p:spPr>
            <a:xfrm>
              <a:off x="2923103" y="2895598"/>
              <a:ext cx="1938803" cy="1801299"/>
            </a:xfrm>
            <a:prstGeom prst="flowChartConnector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9" name="Рисунок 28">
              <a:extLst>
                <a:ext uri="{FF2B5EF4-FFF2-40B4-BE49-F238E27FC236}">
                  <a16:creationId xmlns:a16="http://schemas.microsoft.com/office/drawing/2014/main" id="{D595BD32-4579-0EA5-A52B-2245ECA0265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923103" y="2853589"/>
              <a:ext cx="1933192" cy="1933192"/>
            </a:xfrm>
            <a:prstGeom prst="rect">
              <a:avLst/>
            </a:prstGeom>
          </p:spPr>
        </p:pic>
      </p:grpSp>
      <p:grpSp>
        <p:nvGrpSpPr>
          <p:cNvPr id="30" name="облож 4">
            <a:extLst>
              <a:ext uri="{FF2B5EF4-FFF2-40B4-BE49-F238E27FC236}">
                <a16:creationId xmlns:a16="http://schemas.microsoft.com/office/drawing/2014/main" id="{0D9B7961-A962-E088-E677-27262D535CF3}"/>
              </a:ext>
            </a:extLst>
          </p:cNvPr>
          <p:cNvGrpSpPr/>
          <p:nvPr/>
        </p:nvGrpSpPr>
        <p:grpSpPr>
          <a:xfrm>
            <a:off x="7577603" y="1002239"/>
            <a:ext cx="1938803" cy="1895676"/>
            <a:chOff x="7639480" y="2967374"/>
            <a:chExt cx="1938803" cy="1895676"/>
          </a:xfrm>
        </p:grpSpPr>
        <p:sp>
          <p:nvSpPr>
            <p:cNvPr id="31" name="Блок-схема: узел 30">
              <a:extLst>
                <a:ext uri="{FF2B5EF4-FFF2-40B4-BE49-F238E27FC236}">
                  <a16:creationId xmlns:a16="http://schemas.microsoft.com/office/drawing/2014/main" id="{AC2A1DED-23DA-B362-A03A-2EC93F3227E6}"/>
                </a:ext>
              </a:extLst>
            </p:cNvPr>
            <p:cNvSpPr/>
            <p:nvPr/>
          </p:nvSpPr>
          <p:spPr>
            <a:xfrm>
              <a:off x="7639480" y="3061751"/>
              <a:ext cx="1938803" cy="1801299"/>
            </a:xfrm>
            <a:prstGeom prst="flowChartConnector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2" name="Рисунок 31">
              <a:extLst>
                <a:ext uri="{FF2B5EF4-FFF2-40B4-BE49-F238E27FC236}">
                  <a16:creationId xmlns:a16="http://schemas.microsoft.com/office/drawing/2014/main" id="{F0DE698D-38BC-21BF-087E-CD929AB9361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53574" y="2967374"/>
              <a:ext cx="1895676" cy="1895676"/>
            </a:xfrm>
            <a:prstGeom prst="rect">
              <a:avLst/>
            </a:prstGeom>
          </p:spPr>
        </p:pic>
      </p:grpSp>
      <p:grpSp>
        <p:nvGrpSpPr>
          <p:cNvPr id="33" name="обложка 3">
            <a:extLst>
              <a:ext uri="{FF2B5EF4-FFF2-40B4-BE49-F238E27FC236}">
                <a16:creationId xmlns:a16="http://schemas.microsoft.com/office/drawing/2014/main" id="{B4A25598-2FEE-175B-2C53-3A95C7FA757B}"/>
              </a:ext>
            </a:extLst>
          </p:cNvPr>
          <p:cNvGrpSpPr/>
          <p:nvPr/>
        </p:nvGrpSpPr>
        <p:grpSpPr>
          <a:xfrm>
            <a:off x="5188792" y="1022364"/>
            <a:ext cx="1938803" cy="1897292"/>
            <a:chOff x="5172433" y="2994216"/>
            <a:chExt cx="1938803" cy="1897292"/>
          </a:xfrm>
        </p:grpSpPr>
        <p:sp>
          <p:nvSpPr>
            <p:cNvPr id="34" name="Блок-схема: узел 33">
              <a:extLst>
                <a:ext uri="{FF2B5EF4-FFF2-40B4-BE49-F238E27FC236}">
                  <a16:creationId xmlns:a16="http://schemas.microsoft.com/office/drawing/2014/main" id="{DCFDE6ED-F80A-BA6A-5E59-B2AF64F3DAC0}"/>
                </a:ext>
              </a:extLst>
            </p:cNvPr>
            <p:cNvSpPr/>
            <p:nvPr/>
          </p:nvSpPr>
          <p:spPr>
            <a:xfrm>
              <a:off x="5172433" y="3061752"/>
              <a:ext cx="1938803" cy="1801299"/>
            </a:xfrm>
            <a:prstGeom prst="flowChartConnector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5" name="Рисунок 34">
              <a:extLst>
                <a:ext uri="{FF2B5EF4-FFF2-40B4-BE49-F238E27FC236}">
                  <a16:creationId xmlns:a16="http://schemas.microsoft.com/office/drawing/2014/main" id="{5E047BC5-3B42-D3C0-ACFD-2FA6E7F3F4C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98287" y="2994216"/>
              <a:ext cx="1897292" cy="1897292"/>
            </a:xfrm>
            <a:prstGeom prst="rect">
              <a:avLst/>
            </a:prstGeom>
          </p:spPr>
        </p:pic>
      </p:grpSp>
      <p:grpSp>
        <p:nvGrpSpPr>
          <p:cNvPr id="36" name="обложка 7">
            <a:extLst>
              <a:ext uri="{FF2B5EF4-FFF2-40B4-BE49-F238E27FC236}">
                <a16:creationId xmlns:a16="http://schemas.microsoft.com/office/drawing/2014/main" id="{C254F516-ABCF-0E50-047A-5E71EACD3B5F}"/>
              </a:ext>
            </a:extLst>
          </p:cNvPr>
          <p:cNvGrpSpPr/>
          <p:nvPr/>
        </p:nvGrpSpPr>
        <p:grpSpPr>
          <a:xfrm>
            <a:off x="2805070" y="2859489"/>
            <a:ext cx="2026138" cy="2026138"/>
            <a:chOff x="7500066" y="4787532"/>
            <a:chExt cx="2026138" cy="2026138"/>
          </a:xfrm>
        </p:grpSpPr>
        <p:sp>
          <p:nvSpPr>
            <p:cNvPr id="37" name="Блок-схема: узел 36">
              <a:extLst>
                <a:ext uri="{FF2B5EF4-FFF2-40B4-BE49-F238E27FC236}">
                  <a16:creationId xmlns:a16="http://schemas.microsoft.com/office/drawing/2014/main" id="{D9E33B0E-44B6-312C-1BD5-E7CE1F7E3713}"/>
                </a:ext>
              </a:extLst>
            </p:cNvPr>
            <p:cNvSpPr/>
            <p:nvPr/>
          </p:nvSpPr>
          <p:spPr>
            <a:xfrm>
              <a:off x="7546582" y="4913221"/>
              <a:ext cx="1938803" cy="1801299"/>
            </a:xfrm>
            <a:prstGeom prst="flowChartConnector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8" name="Рисунок 37">
              <a:extLst>
                <a:ext uri="{FF2B5EF4-FFF2-40B4-BE49-F238E27FC236}">
                  <a16:creationId xmlns:a16="http://schemas.microsoft.com/office/drawing/2014/main" id="{F8540BFC-3D68-8873-7A3B-1D1C56CE155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00066" y="4787532"/>
              <a:ext cx="2026138" cy="2026138"/>
            </a:xfrm>
            <a:prstGeom prst="rect">
              <a:avLst/>
            </a:prstGeom>
          </p:spPr>
        </p:pic>
      </p:grpSp>
      <p:grpSp>
        <p:nvGrpSpPr>
          <p:cNvPr id="42" name="картинка 2">
            <a:extLst>
              <a:ext uri="{FF2B5EF4-FFF2-40B4-BE49-F238E27FC236}">
                <a16:creationId xmlns:a16="http://schemas.microsoft.com/office/drawing/2014/main" id="{D125C4DA-99FD-589B-0746-1C1D957A0A59}"/>
              </a:ext>
            </a:extLst>
          </p:cNvPr>
          <p:cNvGrpSpPr/>
          <p:nvPr/>
        </p:nvGrpSpPr>
        <p:grpSpPr>
          <a:xfrm>
            <a:off x="9750629" y="1084326"/>
            <a:ext cx="2044635" cy="1801299"/>
            <a:chOff x="2839793" y="991173"/>
            <a:chExt cx="2044635" cy="1801299"/>
          </a:xfrm>
        </p:grpSpPr>
        <p:sp>
          <p:nvSpPr>
            <p:cNvPr id="43" name="Блок-схема: узел 42">
              <a:extLst>
                <a:ext uri="{FF2B5EF4-FFF2-40B4-BE49-F238E27FC236}">
                  <a16:creationId xmlns:a16="http://schemas.microsoft.com/office/drawing/2014/main" id="{84E3A0D4-361A-E294-48C5-3CB1147B040B}"/>
                </a:ext>
              </a:extLst>
            </p:cNvPr>
            <p:cNvSpPr/>
            <p:nvPr/>
          </p:nvSpPr>
          <p:spPr>
            <a:xfrm>
              <a:off x="2854349" y="991173"/>
              <a:ext cx="1938803" cy="1801299"/>
            </a:xfrm>
            <a:prstGeom prst="flowChartConnector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5" name="Рисунок 44">
              <a:extLst>
                <a:ext uri="{FF2B5EF4-FFF2-40B4-BE49-F238E27FC236}">
                  <a16:creationId xmlns:a16="http://schemas.microsoft.com/office/drawing/2014/main" id="{6AEE37AE-70BE-5E43-C73C-916FEBB56AD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9793" y="1297209"/>
              <a:ext cx="2044635" cy="1331391"/>
            </a:xfrm>
            <a:prstGeom prst="rect">
              <a:avLst/>
            </a:prstGeom>
          </p:spPr>
        </p:pic>
      </p:grpSp>
      <p:grpSp>
        <p:nvGrpSpPr>
          <p:cNvPr id="46" name="обложка 2">
            <a:extLst>
              <a:ext uri="{FF2B5EF4-FFF2-40B4-BE49-F238E27FC236}">
                <a16:creationId xmlns:a16="http://schemas.microsoft.com/office/drawing/2014/main" id="{0F8D2836-095A-4461-CBCD-3A2D09A2EA89}"/>
              </a:ext>
            </a:extLst>
          </p:cNvPr>
          <p:cNvGrpSpPr/>
          <p:nvPr/>
        </p:nvGrpSpPr>
        <p:grpSpPr>
          <a:xfrm>
            <a:off x="9770852" y="1077597"/>
            <a:ext cx="1938803" cy="1834703"/>
            <a:chOff x="2923103" y="2895598"/>
            <a:chExt cx="1938803" cy="1834703"/>
          </a:xfrm>
        </p:grpSpPr>
        <p:sp>
          <p:nvSpPr>
            <p:cNvPr id="47" name="Блок-схема: узел 46">
              <a:extLst>
                <a:ext uri="{FF2B5EF4-FFF2-40B4-BE49-F238E27FC236}">
                  <a16:creationId xmlns:a16="http://schemas.microsoft.com/office/drawing/2014/main" id="{72BAF048-4C21-1457-016B-7E0AD2DD38F2}"/>
                </a:ext>
              </a:extLst>
            </p:cNvPr>
            <p:cNvSpPr/>
            <p:nvPr/>
          </p:nvSpPr>
          <p:spPr>
            <a:xfrm>
              <a:off x="2923103" y="2895598"/>
              <a:ext cx="1938803" cy="1801299"/>
            </a:xfrm>
            <a:prstGeom prst="flowChartConnector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8" name="Рисунок 47">
              <a:extLst>
                <a:ext uri="{FF2B5EF4-FFF2-40B4-BE49-F238E27FC236}">
                  <a16:creationId xmlns:a16="http://schemas.microsoft.com/office/drawing/2014/main" id="{2EDC3494-869D-6E79-649F-AB6F20424A4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23014" y="2953500"/>
              <a:ext cx="1776801" cy="1776801"/>
            </a:xfrm>
            <a:prstGeom prst="rect">
              <a:avLst/>
            </a:prstGeom>
          </p:spPr>
        </p:pic>
      </p:grpSp>
      <p:grpSp>
        <p:nvGrpSpPr>
          <p:cNvPr id="49" name="картинка 3">
            <a:extLst>
              <a:ext uri="{FF2B5EF4-FFF2-40B4-BE49-F238E27FC236}">
                <a16:creationId xmlns:a16="http://schemas.microsoft.com/office/drawing/2014/main" id="{9955C284-36EA-D1FC-5C9C-2B8E4C97112D}"/>
              </a:ext>
            </a:extLst>
          </p:cNvPr>
          <p:cNvGrpSpPr/>
          <p:nvPr/>
        </p:nvGrpSpPr>
        <p:grpSpPr>
          <a:xfrm>
            <a:off x="464045" y="2932203"/>
            <a:ext cx="1938803" cy="1801299"/>
            <a:chOff x="5172433" y="1094300"/>
            <a:chExt cx="1938803" cy="1801299"/>
          </a:xfrm>
        </p:grpSpPr>
        <p:sp>
          <p:nvSpPr>
            <p:cNvPr id="50" name="Блок-схема: узел 49">
              <a:extLst>
                <a:ext uri="{FF2B5EF4-FFF2-40B4-BE49-F238E27FC236}">
                  <a16:creationId xmlns:a16="http://schemas.microsoft.com/office/drawing/2014/main" id="{301715F0-4B4C-A26D-19F8-41458B6C27B2}"/>
                </a:ext>
              </a:extLst>
            </p:cNvPr>
            <p:cNvSpPr/>
            <p:nvPr/>
          </p:nvSpPr>
          <p:spPr>
            <a:xfrm>
              <a:off x="5172433" y="1094300"/>
              <a:ext cx="1938803" cy="1801299"/>
            </a:xfrm>
            <a:prstGeom prst="flowChartConnector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2" name="Рисунок 51">
              <a:extLst>
                <a:ext uri="{FF2B5EF4-FFF2-40B4-BE49-F238E27FC236}">
                  <a16:creationId xmlns:a16="http://schemas.microsoft.com/office/drawing/2014/main" id="{19962903-C80C-9E0D-F58D-1F49B7C3234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27385" y="1425070"/>
              <a:ext cx="1627681" cy="1219170"/>
            </a:xfrm>
            <a:prstGeom prst="rect">
              <a:avLst/>
            </a:prstGeom>
          </p:spPr>
        </p:pic>
      </p:grpSp>
      <p:grpSp>
        <p:nvGrpSpPr>
          <p:cNvPr id="53" name="обложка 3">
            <a:extLst>
              <a:ext uri="{FF2B5EF4-FFF2-40B4-BE49-F238E27FC236}">
                <a16:creationId xmlns:a16="http://schemas.microsoft.com/office/drawing/2014/main" id="{F09CA29D-7A59-E89B-8BC8-CB32B711FA60}"/>
              </a:ext>
            </a:extLst>
          </p:cNvPr>
          <p:cNvGrpSpPr/>
          <p:nvPr/>
        </p:nvGrpSpPr>
        <p:grpSpPr>
          <a:xfrm>
            <a:off x="435412" y="2808180"/>
            <a:ext cx="1990636" cy="1990636"/>
            <a:chOff x="5146551" y="2942480"/>
            <a:chExt cx="1990636" cy="1990636"/>
          </a:xfrm>
        </p:grpSpPr>
        <p:sp>
          <p:nvSpPr>
            <p:cNvPr id="54" name="Блок-схема: узел 53">
              <a:extLst>
                <a:ext uri="{FF2B5EF4-FFF2-40B4-BE49-F238E27FC236}">
                  <a16:creationId xmlns:a16="http://schemas.microsoft.com/office/drawing/2014/main" id="{0537BC9E-5EF8-6F1E-FEFB-B4977E72572F}"/>
                </a:ext>
              </a:extLst>
            </p:cNvPr>
            <p:cNvSpPr/>
            <p:nvPr/>
          </p:nvSpPr>
          <p:spPr>
            <a:xfrm>
              <a:off x="5172433" y="3061752"/>
              <a:ext cx="1938803" cy="1801299"/>
            </a:xfrm>
            <a:prstGeom prst="flowChartConnector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5" name="Рисунок 54">
              <a:extLst>
                <a:ext uri="{FF2B5EF4-FFF2-40B4-BE49-F238E27FC236}">
                  <a16:creationId xmlns:a16="http://schemas.microsoft.com/office/drawing/2014/main" id="{D34CA09E-BE14-9164-7BDA-C049BA4E351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46551" y="2942480"/>
              <a:ext cx="1990636" cy="1990636"/>
            </a:xfrm>
            <a:prstGeom prst="rect">
              <a:avLst/>
            </a:prstGeom>
          </p:spPr>
        </p:pic>
      </p:grpSp>
      <p:grpSp>
        <p:nvGrpSpPr>
          <p:cNvPr id="56" name="карт 6">
            <a:extLst>
              <a:ext uri="{FF2B5EF4-FFF2-40B4-BE49-F238E27FC236}">
                <a16:creationId xmlns:a16="http://schemas.microsoft.com/office/drawing/2014/main" id="{0759387D-0703-16E4-3691-9C32392B5BFB}"/>
              </a:ext>
            </a:extLst>
          </p:cNvPr>
          <p:cNvGrpSpPr/>
          <p:nvPr/>
        </p:nvGrpSpPr>
        <p:grpSpPr>
          <a:xfrm>
            <a:off x="5252360" y="3039229"/>
            <a:ext cx="1938803" cy="1801299"/>
            <a:chOff x="436476" y="4837841"/>
            <a:chExt cx="1938803" cy="1801299"/>
          </a:xfrm>
        </p:grpSpPr>
        <p:sp>
          <p:nvSpPr>
            <p:cNvPr id="57" name="Блок-схема: узел 56">
              <a:extLst>
                <a:ext uri="{FF2B5EF4-FFF2-40B4-BE49-F238E27FC236}">
                  <a16:creationId xmlns:a16="http://schemas.microsoft.com/office/drawing/2014/main" id="{46DB67E8-8465-F561-E611-AAA45620C092}"/>
                </a:ext>
              </a:extLst>
            </p:cNvPr>
            <p:cNvSpPr/>
            <p:nvPr/>
          </p:nvSpPr>
          <p:spPr>
            <a:xfrm>
              <a:off x="436476" y="4837841"/>
              <a:ext cx="1938803" cy="1801299"/>
            </a:xfrm>
            <a:prstGeom prst="flowChartConnector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8" name="Рисунок 57">
              <a:extLst>
                <a:ext uri="{FF2B5EF4-FFF2-40B4-BE49-F238E27FC236}">
                  <a16:creationId xmlns:a16="http://schemas.microsoft.com/office/drawing/2014/main" id="{1EFDF3D6-0FC3-5AD9-5475-2E48C237B9A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9732" y="4966740"/>
              <a:ext cx="1435136" cy="1422521"/>
            </a:xfrm>
            <a:prstGeom prst="rect">
              <a:avLst/>
            </a:prstGeom>
          </p:spPr>
        </p:pic>
      </p:grpSp>
      <p:grpSp>
        <p:nvGrpSpPr>
          <p:cNvPr id="60" name="обложк 6">
            <a:extLst>
              <a:ext uri="{FF2B5EF4-FFF2-40B4-BE49-F238E27FC236}">
                <a16:creationId xmlns:a16="http://schemas.microsoft.com/office/drawing/2014/main" id="{94A9824E-C81C-2E92-1D6E-B2BF2DA091BE}"/>
              </a:ext>
            </a:extLst>
          </p:cNvPr>
          <p:cNvGrpSpPr/>
          <p:nvPr/>
        </p:nvGrpSpPr>
        <p:grpSpPr>
          <a:xfrm>
            <a:off x="5240527" y="2950977"/>
            <a:ext cx="1947393" cy="1926257"/>
            <a:chOff x="5211971" y="4912866"/>
            <a:chExt cx="1947393" cy="1926257"/>
          </a:xfrm>
        </p:grpSpPr>
        <p:sp>
          <p:nvSpPr>
            <p:cNvPr id="61" name="Блок-схема: узел 60">
              <a:extLst>
                <a:ext uri="{FF2B5EF4-FFF2-40B4-BE49-F238E27FC236}">
                  <a16:creationId xmlns:a16="http://schemas.microsoft.com/office/drawing/2014/main" id="{92651FE8-7907-219E-3CE2-C624AF51F5DC}"/>
                </a:ext>
              </a:extLst>
            </p:cNvPr>
            <p:cNvSpPr/>
            <p:nvPr/>
          </p:nvSpPr>
          <p:spPr>
            <a:xfrm>
              <a:off x="5220561" y="4979927"/>
              <a:ext cx="1938803" cy="1801299"/>
            </a:xfrm>
            <a:prstGeom prst="flowChartConnector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2" name="Рисунок 61">
              <a:extLst>
                <a:ext uri="{FF2B5EF4-FFF2-40B4-BE49-F238E27FC236}">
                  <a16:creationId xmlns:a16="http://schemas.microsoft.com/office/drawing/2014/main" id="{5B34FE88-A888-8D25-676C-E1EC03A8C3D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211971" y="4912866"/>
              <a:ext cx="1926257" cy="1926257"/>
            </a:xfrm>
            <a:prstGeom prst="rect">
              <a:avLst/>
            </a:prstGeom>
          </p:spPr>
        </p:pic>
      </p:grpSp>
      <p:grpSp>
        <p:nvGrpSpPr>
          <p:cNvPr id="63" name="картинка 7">
            <a:extLst>
              <a:ext uri="{FF2B5EF4-FFF2-40B4-BE49-F238E27FC236}">
                <a16:creationId xmlns:a16="http://schemas.microsoft.com/office/drawing/2014/main" id="{03B1FF5A-0178-3BD7-049E-B6BF22F7C673}"/>
              </a:ext>
            </a:extLst>
          </p:cNvPr>
          <p:cNvGrpSpPr/>
          <p:nvPr/>
        </p:nvGrpSpPr>
        <p:grpSpPr>
          <a:xfrm>
            <a:off x="7693979" y="3038019"/>
            <a:ext cx="1938803" cy="1801299"/>
            <a:chOff x="2923102" y="4913222"/>
            <a:chExt cx="1938803" cy="1801299"/>
          </a:xfrm>
        </p:grpSpPr>
        <p:sp>
          <p:nvSpPr>
            <p:cNvPr id="64" name="Блок-схема: узел 63">
              <a:extLst>
                <a:ext uri="{FF2B5EF4-FFF2-40B4-BE49-F238E27FC236}">
                  <a16:creationId xmlns:a16="http://schemas.microsoft.com/office/drawing/2014/main" id="{F5B75677-25A0-ACBA-D7E6-09811649DA50}"/>
                </a:ext>
              </a:extLst>
            </p:cNvPr>
            <p:cNvSpPr/>
            <p:nvPr/>
          </p:nvSpPr>
          <p:spPr>
            <a:xfrm>
              <a:off x="2923102" y="4913222"/>
              <a:ext cx="1938803" cy="1801299"/>
            </a:xfrm>
            <a:prstGeom prst="flowChartConnector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5" name="Рисунок 64">
              <a:extLst>
                <a:ext uri="{FF2B5EF4-FFF2-40B4-BE49-F238E27FC236}">
                  <a16:creationId xmlns:a16="http://schemas.microsoft.com/office/drawing/2014/main" id="{8D3C28BF-EE4A-1CAA-6D51-22C72E79732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0411" y="5112752"/>
              <a:ext cx="1657194" cy="1276509"/>
            </a:xfrm>
            <a:prstGeom prst="rect">
              <a:avLst/>
            </a:prstGeom>
          </p:spPr>
        </p:pic>
      </p:grpSp>
      <p:grpSp>
        <p:nvGrpSpPr>
          <p:cNvPr id="67" name="обложка 7">
            <a:extLst>
              <a:ext uri="{FF2B5EF4-FFF2-40B4-BE49-F238E27FC236}">
                <a16:creationId xmlns:a16="http://schemas.microsoft.com/office/drawing/2014/main" id="{3E4F688C-05F3-70F2-0898-0347F568BA6B}"/>
              </a:ext>
            </a:extLst>
          </p:cNvPr>
          <p:cNvGrpSpPr/>
          <p:nvPr/>
        </p:nvGrpSpPr>
        <p:grpSpPr>
          <a:xfrm>
            <a:off x="7672620" y="2927452"/>
            <a:ext cx="1960162" cy="1948329"/>
            <a:chOff x="7525223" y="4812689"/>
            <a:chExt cx="1960162" cy="1948329"/>
          </a:xfrm>
        </p:grpSpPr>
        <p:sp>
          <p:nvSpPr>
            <p:cNvPr id="68" name="Блок-схема: узел 67">
              <a:extLst>
                <a:ext uri="{FF2B5EF4-FFF2-40B4-BE49-F238E27FC236}">
                  <a16:creationId xmlns:a16="http://schemas.microsoft.com/office/drawing/2014/main" id="{D0F19E61-1B20-76E6-CF45-F7A66DA9B653}"/>
                </a:ext>
              </a:extLst>
            </p:cNvPr>
            <p:cNvSpPr/>
            <p:nvPr/>
          </p:nvSpPr>
          <p:spPr>
            <a:xfrm>
              <a:off x="7546582" y="4913221"/>
              <a:ext cx="1938803" cy="1801299"/>
            </a:xfrm>
            <a:prstGeom prst="flowChartConnector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9" name="Рисунок 68">
              <a:extLst>
                <a:ext uri="{FF2B5EF4-FFF2-40B4-BE49-F238E27FC236}">
                  <a16:creationId xmlns:a16="http://schemas.microsoft.com/office/drawing/2014/main" id="{EBBD6CEF-5703-1A38-C369-E921C170B8D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25223" y="4812689"/>
              <a:ext cx="1948329" cy="1948329"/>
            </a:xfrm>
            <a:prstGeom prst="rect">
              <a:avLst/>
            </a:prstGeom>
          </p:spPr>
        </p:pic>
      </p:grpSp>
      <p:grpSp>
        <p:nvGrpSpPr>
          <p:cNvPr id="74" name="картинка 1">
            <a:extLst>
              <a:ext uri="{FF2B5EF4-FFF2-40B4-BE49-F238E27FC236}">
                <a16:creationId xmlns:a16="http://schemas.microsoft.com/office/drawing/2014/main" id="{1EBF558C-E00C-1755-6628-4A6858914C4B}"/>
              </a:ext>
            </a:extLst>
          </p:cNvPr>
          <p:cNvGrpSpPr/>
          <p:nvPr/>
        </p:nvGrpSpPr>
        <p:grpSpPr>
          <a:xfrm>
            <a:off x="9377322" y="3141288"/>
            <a:ext cx="2820798" cy="1801299"/>
            <a:chOff x="90515" y="941901"/>
            <a:chExt cx="2820798" cy="1801299"/>
          </a:xfrm>
        </p:grpSpPr>
        <p:sp>
          <p:nvSpPr>
            <p:cNvPr id="75" name="Блок-схема: узел 74">
              <a:extLst>
                <a:ext uri="{FF2B5EF4-FFF2-40B4-BE49-F238E27FC236}">
                  <a16:creationId xmlns:a16="http://schemas.microsoft.com/office/drawing/2014/main" id="{E581CEB3-5677-D6BD-8C38-2F85E7E2993F}"/>
                </a:ext>
              </a:extLst>
            </p:cNvPr>
            <p:cNvSpPr/>
            <p:nvPr/>
          </p:nvSpPr>
          <p:spPr>
            <a:xfrm>
              <a:off x="536265" y="941901"/>
              <a:ext cx="1938803" cy="1801299"/>
            </a:xfrm>
            <a:prstGeom prst="flowChartConnector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7" name="Рисунок 76">
              <a:extLst>
                <a:ext uri="{FF2B5EF4-FFF2-40B4-BE49-F238E27FC236}">
                  <a16:creationId xmlns:a16="http://schemas.microsoft.com/office/drawing/2014/main" id="{68BF712B-DF47-30A9-169B-62D5CE3DC8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515" y="1063585"/>
              <a:ext cx="2820798" cy="1593109"/>
            </a:xfrm>
            <a:prstGeom prst="rect">
              <a:avLst/>
            </a:prstGeom>
          </p:spPr>
        </p:pic>
      </p:grpSp>
      <p:grpSp>
        <p:nvGrpSpPr>
          <p:cNvPr id="78" name="обложка 1">
            <a:extLst>
              <a:ext uri="{FF2B5EF4-FFF2-40B4-BE49-F238E27FC236}">
                <a16:creationId xmlns:a16="http://schemas.microsoft.com/office/drawing/2014/main" id="{836FF886-6295-57A2-FC23-E81D8A9BC216}"/>
              </a:ext>
            </a:extLst>
          </p:cNvPr>
          <p:cNvGrpSpPr/>
          <p:nvPr/>
        </p:nvGrpSpPr>
        <p:grpSpPr>
          <a:xfrm>
            <a:off x="9811239" y="3054668"/>
            <a:ext cx="1938803" cy="1865194"/>
            <a:chOff x="509911" y="2831704"/>
            <a:chExt cx="1938803" cy="1865194"/>
          </a:xfrm>
        </p:grpSpPr>
        <p:sp>
          <p:nvSpPr>
            <p:cNvPr id="79" name="Блок-схема: узел 78">
              <a:extLst>
                <a:ext uri="{FF2B5EF4-FFF2-40B4-BE49-F238E27FC236}">
                  <a16:creationId xmlns:a16="http://schemas.microsoft.com/office/drawing/2014/main" id="{619EF962-FF02-069B-BF96-478151D69ED7}"/>
                </a:ext>
              </a:extLst>
            </p:cNvPr>
            <p:cNvSpPr/>
            <p:nvPr/>
          </p:nvSpPr>
          <p:spPr>
            <a:xfrm>
              <a:off x="509911" y="2895599"/>
              <a:ext cx="1938803" cy="1801299"/>
            </a:xfrm>
            <a:prstGeom prst="flowChartConnector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80" name="Рисунок 79">
              <a:extLst>
                <a:ext uri="{FF2B5EF4-FFF2-40B4-BE49-F238E27FC236}">
                  <a16:creationId xmlns:a16="http://schemas.microsoft.com/office/drawing/2014/main" id="{0F61D7B9-602C-B119-8E30-5723D52330B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34621" y="2831704"/>
              <a:ext cx="1865194" cy="1865194"/>
            </a:xfrm>
            <a:prstGeom prst="rect">
              <a:avLst/>
            </a:prstGeom>
          </p:spPr>
        </p:pic>
      </p:grpSp>
      <p:grpSp>
        <p:nvGrpSpPr>
          <p:cNvPr id="81" name="5">
            <a:extLst>
              <a:ext uri="{FF2B5EF4-FFF2-40B4-BE49-F238E27FC236}">
                <a16:creationId xmlns:a16="http://schemas.microsoft.com/office/drawing/2014/main" id="{DCA3EF04-8BEC-BA7C-D8ED-D7084D0F19AB}"/>
              </a:ext>
            </a:extLst>
          </p:cNvPr>
          <p:cNvGrpSpPr/>
          <p:nvPr/>
        </p:nvGrpSpPr>
        <p:grpSpPr>
          <a:xfrm>
            <a:off x="5246991" y="4930417"/>
            <a:ext cx="1938803" cy="1801299"/>
            <a:chOff x="9836101" y="1102320"/>
            <a:chExt cx="1938803" cy="1801299"/>
          </a:xfrm>
        </p:grpSpPr>
        <p:sp>
          <p:nvSpPr>
            <p:cNvPr id="82" name="Блок-схема: узел 81">
              <a:extLst>
                <a:ext uri="{FF2B5EF4-FFF2-40B4-BE49-F238E27FC236}">
                  <a16:creationId xmlns:a16="http://schemas.microsoft.com/office/drawing/2014/main" id="{BEE8BAF4-7B66-2FB8-5ED6-BFFB1297A59E}"/>
                </a:ext>
              </a:extLst>
            </p:cNvPr>
            <p:cNvSpPr/>
            <p:nvPr/>
          </p:nvSpPr>
          <p:spPr>
            <a:xfrm>
              <a:off x="9836101" y="1102320"/>
              <a:ext cx="1938803" cy="1801299"/>
            </a:xfrm>
            <a:prstGeom prst="flowChartConnector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4" name="Рисунок 83">
              <a:extLst>
                <a:ext uri="{FF2B5EF4-FFF2-40B4-BE49-F238E27FC236}">
                  <a16:creationId xmlns:a16="http://schemas.microsoft.com/office/drawing/2014/main" id="{2BD7AAD6-32E4-F672-5CA8-8CE3B268DB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20496" y="1621176"/>
              <a:ext cx="1491997" cy="882224"/>
            </a:xfrm>
            <a:prstGeom prst="rect">
              <a:avLst/>
            </a:prstGeom>
          </p:spPr>
        </p:pic>
      </p:grpSp>
      <p:grpSp>
        <p:nvGrpSpPr>
          <p:cNvPr id="85" name="карт 6">
            <a:extLst>
              <a:ext uri="{FF2B5EF4-FFF2-40B4-BE49-F238E27FC236}">
                <a16:creationId xmlns:a16="http://schemas.microsoft.com/office/drawing/2014/main" id="{BE5D266B-183F-C088-3177-659AD82771CC}"/>
              </a:ext>
            </a:extLst>
          </p:cNvPr>
          <p:cNvGrpSpPr/>
          <p:nvPr/>
        </p:nvGrpSpPr>
        <p:grpSpPr>
          <a:xfrm>
            <a:off x="436476" y="4837841"/>
            <a:ext cx="1938803" cy="1801299"/>
            <a:chOff x="436476" y="4837841"/>
            <a:chExt cx="1938803" cy="1801299"/>
          </a:xfrm>
        </p:grpSpPr>
        <p:sp>
          <p:nvSpPr>
            <p:cNvPr id="86" name="Блок-схема: узел 85">
              <a:extLst>
                <a:ext uri="{FF2B5EF4-FFF2-40B4-BE49-F238E27FC236}">
                  <a16:creationId xmlns:a16="http://schemas.microsoft.com/office/drawing/2014/main" id="{F7483956-9AB3-2897-FDD8-D70B9E482F62}"/>
                </a:ext>
              </a:extLst>
            </p:cNvPr>
            <p:cNvSpPr/>
            <p:nvPr/>
          </p:nvSpPr>
          <p:spPr>
            <a:xfrm>
              <a:off x="436476" y="4837841"/>
              <a:ext cx="1938803" cy="1801299"/>
            </a:xfrm>
            <a:prstGeom prst="flowChartConnector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7" name="Рисунок 86">
              <a:extLst>
                <a:ext uri="{FF2B5EF4-FFF2-40B4-BE49-F238E27FC236}">
                  <a16:creationId xmlns:a16="http://schemas.microsoft.com/office/drawing/2014/main" id="{95FD3382-4223-10E7-B824-CB63E8A0274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9732" y="4966740"/>
              <a:ext cx="1435136" cy="1422521"/>
            </a:xfrm>
            <a:prstGeom prst="rect">
              <a:avLst/>
            </a:prstGeom>
          </p:spPr>
        </p:pic>
      </p:grpSp>
      <p:grpSp>
        <p:nvGrpSpPr>
          <p:cNvPr id="89" name="О 5">
            <a:extLst>
              <a:ext uri="{FF2B5EF4-FFF2-40B4-BE49-F238E27FC236}">
                <a16:creationId xmlns:a16="http://schemas.microsoft.com/office/drawing/2014/main" id="{4DD453ED-0B01-CA3D-A3AF-99707DEDC376}"/>
              </a:ext>
            </a:extLst>
          </p:cNvPr>
          <p:cNvGrpSpPr/>
          <p:nvPr/>
        </p:nvGrpSpPr>
        <p:grpSpPr>
          <a:xfrm>
            <a:off x="5229919" y="4846698"/>
            <a:ext cx="1962468" cy="1962468"/>
            <a:chOff x="9892912" y="2930800"/>
            <a:chExt cx="1962468" cy="1962468"/>
          </a:xfrm>
        </p:grpSpPr>
        <p:sp>
          <p:nvSpPr>
            <p:cNvPr id="90" name="Блок-схема: узел 89">
              <a:extLst>
                <a:ext uri="{FF2B5EF4-FFF2-40B4-BE49-F238E27FC236}">
                  <a16:creationId xmlns:a16="http://schemas.microsoft.com/office/drawing/2014/main" id="{0DD35806-9D57-DB26-F299-EDC23A9CB287}"/>
                </a:ext>
              </a:extLst>
            </p:cNvPr>
            <p:cNvSpPr/>
            <p:nvPr/>
          </p:nvSpPr>
          <p:spPr>
            <a:xfrm>
              <a:off x="9908390" y="3010184"/>
              <a:ext cx="1938803" cy="1801299"/>
            </a:xfrm>
            <a:prstGeom prst="flowChartConnector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1" name="Рисунок 90">
              <a:extLst>
                <a:ext uri="{FF2B5EF4-FFF2-40B4-BE49-F238E27FC236}">
                  <a16:creationId xmlns:a16="http://schemas.microsoft.com/office/drawing/2014/main" id="{D668FB55-627C-C8D8-76F6-461522DDCAF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892912" y="2930800"/>
              <a:ext cx="1962468" cy="1962468"/>
            </a:xfrm>
            <a:prstGeom prst="rect">
              <a:avLst/>
            </a:prstGeom>
          </p:spPr>
        </p:pic>
      </p:grpSp>
      <p:grpSp>
        <p:nvGrpSpPr>
          <p:cNvPr id="92" name="обложк 6">
            <a:extLst>
              <a:ext uri="{FF2B5EF4-FFF2-40B4-BE49-F238E27FC236}">
                <a16:creationId xmlns:a16="http://schemas.microsoft.com/office/drawing/2014/main" id="{A4086A92-0A9B-B534-332E-5FE22EB9A97E}"/>
              </a:ext>
            </a:extLst>
          </p:cNvPr>
          <p:cNvGrpSpPr/>
          <p:nvPr/>
        </p:nvGrpSpPr>
        <p:grpSpPr>
          <a:xfrm>
            <a:off x="434505" y="4785010"/>
            <a:ext cx="1938803" cy="1871192"/>
            <a:chOff x="5220561" y="4936129"/>
            <a:chExt cx="1938803" cy="1871192"/>
          </a:xfrm>
        </p:grpSpPr>
        <p:sp>
          <p:nvSpPr>
            <p:cNvPr id="93" name="Блок-схема: узел 92">
              <a:extLst>
                <a:ext uri="{FF2B5EF4-FFF2-40B4-BE49-F238E27FC236}">
                  <a16:creationId xmlns:a16="http://schemas.microsoft.com/office/drawing/2014/main" id="{902F0856-77F6-12DF-1F08-1DBF4590C26B}"/>
                </a:ext>
              </a:extLst>
            </p:cNvPr>
            <p:cNvSpPr/>
            <p:nvPr/>
          </p:nvSpPr>
          <p:spPr>
            <a:xfrm>
              <a:off x="5220561" y="4979927"/>
              <a:ext cx="1938803" cy="1801299"/>
            </a:xfrm>
            <a:prstGeom prst="flowChartConnector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4" name="Рисунок 93">
              <a:extLst>
                <a:ext uri="{FF2B5EF4-FFF2-40B4-BE49-F238E27FC236}">
                  <a16:creationId xmlns:a16="http://schemas.microsoft.com/office/drawing/2014/main" id="{45B4F912-1FA7-1951-DC15-3D264FA1069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235234" y="4936129"/>
              <a:ext cx="1871192" cy="1871192"/>
            </a:xfrm>
            <a:prstGeom prst="rect">
              <a:avLst/>
            </a:prstGeom>
          </p:spPr>
        </p:pic>
      </p:grpSp>
      <p:grpSp>
        <p:nvGrpSpPr>
          <p:cNvPr id="95" name="Карт 4">
            <a:extLst>
              <a:ext uri="{FF2B5EF4-FFF2-40B4-BE49-F238E27FC236}">
                <a16:creationId xmlns:a16="http://schemas.microsoft.com/office/drawing/2014/main" id="{7B1DE0BA-31C4-93FD-C686-CEE09EC76056}"/>
              </a:ext>
            </a:extLst>
          </p:cNvPr>
          <p:cNvGrpSpPr/>
          <p:nvPr/>
        </p:nvGrpSpPr>
        <p:grpSpPr>
          <a:xfrm>
            <a:off x="2848117" y="4846244"/>
            <a:ext cx="1938803" cy="1801299"/>
            <a:chOff x="7577603" y="1094300"/>
            <a:chExt cx="1938803" cy="1801299"/>
          </a:xfrm>
        </p:grpSpPr>
        <p:sp>
          <p:nvSpPr>
            <p:cNvPr id="96" name="Блок-схема: узел 95">
              <a:extLst>
                <a:ext uri="{FF2B5EF4-FFF2-40B4-BE49-F238E27FC236}">
                  <a16:creationId xmlns:a16="http://schemas.microsoft.com/office/drawing/2014/main" id="{9B7CE79D-FBE7-85F5-1593-A9ABB22390B3}"/>
                </a:ext>
              </a:extLst>
            </p:cNvPr>
            <p:cNvSpPr/>
            <p:nvPr/>
          </p:nvSpPr>
          <p:spPr>
            <a:xfrm>
              <a:off x="7577603" y="1094300"/>
              <a:ext cx="1938803" cy="1801299"/>
            </a:xfrm>
            <a:prstGeom prst="flowChartConnector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8" name="Рисунок 97">
              <a:extLst>
                <a:ext uri="{FF2B5EF4-FFF2-40B4-BE49-F238E27FC236}">
                  <a16:creationId xmlns:a16="http://schemas.microsoft.com/office/drawing/2014/main" id="{36958BBB-7668-9C78-F9A6-EAC94E0D545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78480" y="1627847"/>
              <a:ext cx="1534705" cy="767353"/>
            </a:xfrm>
            <a:prstGeom prst="rect">
              <a:avLst/>
            </a:prstGeom>
          </p:spPr>
        </p:pic>
      </p:grpSp>
      <p:grpSp>
        <p:nvGrpSpPr>
          <p:cNvPr id="99" name="облож 4">
            <a:extLst>
              <a:ext uri="{FF2B5EF4-FFF2-40B4-BE49-F238E27FC236}">
                <a16:creationId xmlns:a16="http://schemas.microsoft.com/office/drawing/2014/main" id="{81D0B21C-610D-DAE7-761D-8704C5A733D5}"/>
              </a:ext>
            </a:extLst>
          </p:cNvPr>
          <p:cNvGrpSpPr/>
          <p:nvPr/>
        </p:nvGrpSpPr>
        <p:grpSpPr>
          <a:xfrm>
            <a:off x="2856061" y="4728751"/>
            <a:ext cx="1944357" cy="1932776"/>
            <a:chOff x="7639480" y="2964861"/>
            <a:chExt cx="1944357" cy="1932776"/>
          </a:xfrm>
        </p:grpSpPr>
        <p:sp>
          <p:nvSpPr>
            <p:cNvPr id="100" name="Блок-схема: узел 99">
              <a:extLst>
                <a:ext uri="{FF2B5EF4-FFF2-40B4-BE49-F238E27FC236}">
                  <a16:creationId xmlns:a16="http://schemas.microsoft.com/office/drawing/2014/main" id="{FBCAFB27-7ADF-AED0-079B-760F7D802D76}"/>
                </a:ext>
              </a:extLst>
            </p:cNvPr>
            <p:cNvSpPr/>
            <p:nvPr/>
          </p:nvSpPr>
          <p:spPr>
            <a:xfrm>
              <a:off x="7639480" y="3061751"/>
              <a:ext cx="1938803" cy="1801299"/>
            </a:xfrm>
            <a:prstGeom prst="flowChartConnector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1" name="Рисунок 100">
              <a:extLst>
                <a:ext uri="{FF2B5EF4-FFF2-40B4-BE49-F238E27FC236}">
                  <a16:creationId xmlns:a16="http://schemas.microsoft.com/office/drawing/2014/main" id="{1C5B2C3C-2CF0-3A5B-EACE-A82315266ED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51061" y="2964861"/>
              <a:ext cx="1932776" cy="1932776"/>
            </a:xfrm>
            <a:prstGeom prst="rect">
              <a:avLst/>
            </a:prstGeom>
          </p:spPr>
        </p:pic>
      </p:grpSp>
      <p:grpSp>
        <p:nvGrpSpPr>
          <p:cNvPr id="102" name="5">
            <a:extLst>
              <a:ext uri="{FF2B5EF4-FFF2-40B4-BE49-F238E27FC236}">
                <a16:creationId xmlns:a16="http://schemas.microsoft.com/office/drawing/2014/main" id="{3DAC2A2F-B48D-FC82-C110-0CD2DBEB6156}"/>
              </a:ext>
            </a:extLst>
          </p:cNvPr>
          <p:cNvGrpSpPr/>
          <p:nvPr/>
        </p:nvGrpSpPr>
        <p:grpSpPr>
          <a:xfrm>
            <a:off x="7699496" y="4981738"/>
            <a:ext cx="1938803" cy="1801299"/>
            <a:chOff x="9836101" y="1102320"/>
            <a:chExt cx="1938803" cy="1801299"/>
          </a:xfrm>
        </p:grpSpPr>
        <p:sp>
          <p:nvSpPr>
            <p:cNvPr id="103" name="Блок-схема: узел 102">
              <a:extLst>
                <a:ext uri="{FF2B5EF4-FFF2-40B4-BE49-F238E27FC236}">
                  <a16:creationId xmlns:a16="http://schemas.microsoft.com/office/drawing/2014/main" id="{8EEAFD28-AB08-2690-CC1A-93ACFB9F0672}"/>
                </a:ext>
              </a:extLst>
            </p:cNvPr>
            <p:cNvSpPr/>
            <p:nvPr/>
          </p:nvSpPr>
          <p:spPr>
            <a:xfrm>
              <a:off x="9836101" y="1102320"/>
              <a:ext cx="1938803" cy="1801299"/>
            </a:xfrm>
            <a:prstGeom prst="flowChartConnector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5" name="Рисунок 104">
              <a:extLst>
                <a:ext uri="{FF2B5EF4-FFF2-40B4-BE49-F238E27FC236}">
                  <a16:creationId xmlns:a16="http://schemas.microsoft.com/office/drawing/2014/main" id="{97939C83-9803-6142-5F63-63D510F2393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16175" y="1569855"/>
              <a:ext cx="1526472" cy="902609"/>
            </a:xfrm>
            <a:prstGeom prst="rect">
              <a:avLst/>
            </a:prstGeom>
          </p:spPr>
        </p:pic>
      </p:grpSp>
      <p:grpSp>
        <p:nvGrpSpPr>
          <p:cNvPr id="106" name="О 5">
            <a:extLst>
              <a:ext uri="{FF2B5EF4-FFF2-40B4-BE49-F238E27FC236}">
                <a16:creationId xmlns:a16="http://schemas.microsoft.com/office/drawing/2014/main" id="{EF35FB60-0CD5-8FA0-78A7-D14C6D42F7AA}"/>
              </a:ext>
            </a:extLst>
          </p:cNvPr>
          <p:cNvGrpSpPr/>
          <p:nvPr/>
        </p:nvGrpSpPr>
        <p:grpSpPr>
          <a:xfrm>
            <a:off x="7651092" y="4864741"/>
            <a:ext cx="1983428" cy="1948329"/>
            <a:chOff x="9863765" y="2901653"/>
            <a:chExt cx="1983428" cy="1948329"/>
          </a:xfrm>
        </p:grpSpPr>
        <p:sp>
          <p:nvSpPr>
            <p:cNvPr id="107" name="Блок-схема: узел 106">
              <a:extLst>
                <a:ext uri="{FF2B5EF4-FFF2-40B4-BE49-F238E27FC236}">
                  <a16:creationId xmlns:a16="http://schemas.microsoft.com/office/drawing/2014/main" id="{C2C06249-5E34-D081-EB5F-92D4D79C666A}"/>
                </a:ext>
              </a:extLst>
            </p:cNvPr>
            <p:cNvSpPr/>
            <p:nvPr/>
          </p:nvSpPr>
          <p:spPr>
            <a:xfrm>
              <a:off x="9908390" y="3010184"/>
              <a:ext cx="1938803" cy="1801299"/>
            </a:xfrm>
            <a:prstGeom prst="flowChartConnector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8" name="Рисунок 107">
              <a:extLst>
                <a:ext uri="{FF2B5EF4-FFF2-40B4-BE49-F238E27FC236}">
                  <a16:creationId xmlns:a16="http://schemas.microsoft.com/office/drawing/2014/main" id="{87AC79C1-866B-6E38-03FB-B21F04C74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863765" y="2901653"/>
              <a:ext cx="1948329" cy="1948329"/>
            </a:xfrm>
            <a:prstGeom prst="rect">
              <a:avLst/>
            </a:prstGeom>
          </p:spPr>
        </p:pic>
      </p:grpSp>
      <p:sp>
        <p:nvSpPr>
          <p:cNvPr id="109" name="TextBox 108">
            <a:extLst>
              <a:ext uri="{FF2B5EF4-FFF2-40B4-BE49-F238E27FC236}">
                <a16:creationId xmlns:a16="http://schemas.microsoft.com/office/drawing/2014/main" id="{D2966E11-E656-89BD-4A21-049EF849A1E6}"/>
              </a:ext>
            </a:extLst>
          </p:cNvPr>
          <p:cNvSpPr txBox="1"/>
          <p:nvPr/>
        </p:nvSpPr>
        <p:spPr>
          <a:xfrm>
            <a:off x="3881976" y="122351"/>
            <a:ext cx="4781404" cy="707886"/>
          </a:xfrm>
          <a:prstGeom prst="rect">
            <a:avLst/>
          </a:prstGeom>
          <a:noFill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Артикуляционная гимнастика</a:t>
            </a:r>
            <a:br>
              <a:rPr lang="ru-RU" sz="2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</a:br>
            <a:r>
              <a:rPr lang="ru-RU" sz="2000" b="1" dirty="0" err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Мемори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(найди пару)</a:t>
            </a:r>
          </a:p>
        </p:txBody>
      </p:sp>
    </p:spTree>
    <p:extLst>
      <p:ext uri="{BB962C8B-B14F-4D97-AF65-F5344CB8AC3E}">
        <p14:creationId xmlns:p14="http://schemas.microsoft.com/office/powerpoint/2010/main" val="4201230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"/>
                            </p:stCondLst>
                            <p:childTnLst>
                              <p:par>
                                <p:cTn id="9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"/>
                            </p:stCondLst>
                            <p:childTnLst>
                              <p:par>
                                <p:cTn id="10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000"/>
                            </p:stCondLst>
                            <p:childTnLst>
                              <p:par>
                                <p:cTn id="12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000"/>
                            </p:stCondLst>
                            <p:childTnLst>
                              <p:par>
                                <p:cTn id="13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6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1000"/>
                            </p:stCondLst>
                            <p:childTnLst>
                              <p:par>
                                <p:cTn id="15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000"/>
                            </p:stCondLst>
                            <p:childTnLst>
                              <p:par>
                                <p:cTn id="16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6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1000"/>
                            </p:stCondLst>
                            <p:childTnLst>
                              <p:par>
                                <p:cTn id="17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84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5" fill="hold">
                      <p:stCondLst>
                        <p:cond delay="0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8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1000"/>
                            </p:stCondLst>
                            <p:childTnLst>
                              <p:par>
                                <p:cTn id="19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198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9" fill="hold">
                      <p:stCondLst>
                        <p:cond delay="0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2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4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1000"/>
                            </p:stCondLst>
                            <p:childTnLst>
                              <p:par>
                                <p:cTn id="20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212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3" fill="hold">
                      <p:stCondLst>
                        <p:cond delay="0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6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8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2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5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226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7" fill="hold">
                      <p:stCondLst>
                        <p:cond delay="0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0" dur="1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1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2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1000"/>
                            </p:stCondLst>
                            <p:childTnLst>
                              <p:par>
                                <p:cTn id="23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9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240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1" fill="hold">
                      <p:stCondLst>
                        <p:cond delay="0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4" dur="1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1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6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>
                            <p:stCondLst>
                              <p:cond delay="1000"/>
                            </p:stCondLst>
                            <p:childTnLst>
                              <p:par>
                                <p:cTn id="24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1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3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254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5" fill="hold">
                      <p:stCondLst>
                        <p:cond delay="0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8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0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2" fill="hold">
                            <p:stCondLst>
                              <p:cond delay="1000"/>
                            </p:stCondLst>
                            <p:childTnLst>
                              <p:par>
                                <p:cTn id="26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5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7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268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9" fill="hold">
                      <p:stCondLst>
                        <p:cond delay="0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2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4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9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1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282" restart="whenNotActive" fill="hold" evtFilter="cancelBubble" nodeType="interactiveSeq">
                <p:stCondLst>
                  <p:cond evt="onClick" delay="0">
                    <p:tgtEl>
                      <p:spTgt spid="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3" fill="hold">
                      <p:stCondLst>
                        <p:cond delay="0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6" dur="10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10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8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0" fill="hold">
                            <p:stCondLst>
                              <p:cond delay="1000"/>
                            </p:stCondLst>
                            <p:childTnLst>
                              <p:par>
                                <p:cTn id="29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3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5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"/>
                  </p:tgtEl>
                </p:cond>
              </p:nextCondLst>
            </p:seq>
            <p:seq concurrent="1" nextAc="seek">
              <p:cTn id="296" restart="whenNotActive" fill="hold" evtFilter="cancelBubble" nodeType="interactiveSeq">
                <p:stCondLst>
                  <p:cond evt="onClick" delay="0">
                    <p:tgtEl>
                      <p:spTgt spid="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7" fill="hold">
                      <p:stCondLst>
                        <p:cond delay="0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0" dur="10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10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2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4" fill="hold">
                            <p:stCondLst>
                              <p:cond delay="1000"/>
                            </p:stCondLst>
                            <p:childTnLst>
                              <p:par>
                                <p:cTn id="30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7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8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9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5"/>
                  </p:tgtEl>
                </p:cond>
              </p:nextCondLst>
            </p:seq>
            <p:seq concurrent="1" nextAc="seek">
              <p:cTn id="310" restart="whenNotActive" fill="hold" evtFilter="cancelBubble" nodeType="interactiveSeq">
                <p:stCondLst>
                  <p:cond evt="onClick" delay="0">
                    <p:tgtEl>
                      <p:spTgt spid="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1" fill="hold">
                      <p:stCondLst>
                        <p:cond delay="0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4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6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8" fill="hold">
                            <p:stCondLst>
                              <p:cond delay="1000"/>
                            </p:stCondLst>
                            <p:childTnLst>
                              <p:par>
                                <p:cTn id="31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1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2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3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9"/>
                  </p:tgtEl>
                </p:cond>
              </p:nextCondLst>
            </p:seq>
            <p:seq concurrent="1" nextAc="seek">
              <p:cTn id="324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5" fill="hold">
                      <p:stCondLst>
                        <p:cond delay="0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8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9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0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5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7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338" restart="whenNotActive" fill="hold" evtFilter="cancelBubble" nodeType="interactiveSeq">
                <p:stCondLst>
                  <p:cond evt="onClick" delay="0">
                    <p:tgtEl>
                      <p:spTgt spid="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9" fill="hold">
                      <p:stCondLst>
                        <p:cond delay="0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2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4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6" fill="hold">
                            <p:stCondLst>
                              <p:cond delay="1000"/>
                            </p:stCondLst>
                            <p:childTnLst>
                              <p:par>
                                <p:cTn id="34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9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0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1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9"/>
                  </p:tgtEl>
                </p:cond>
              </p:nextCondLst>
            </p:seq>
            <p:seq concurrent="1" nextAc="seek">
              <p:cTn id="352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3" fill="hold">
                      <p:stCondLst>
                        <p:cond delay="0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6" dur="1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7" dur="1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8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0" fill="hold">
                            <p:stCondLst>
                              <p:cond delay="1000"/>
                            </p:stCondLst>
                            <p:childTnLst>
                              <p:par>
                                <p:cTn id="36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3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4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5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366" restart="whenNotActive" fill="hold" evtFilter="cancelBubble" nodeType="interactiveSeq">
                <p:stCondLst>
                  <p:cond evt="onClick" delay="0">
                    <p:tgtEl>
                      <p:spTgt spid="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7" fill="hold">
                      <p:stCondLst>
                        <p:cond delay="0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0" dur="10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1" dur="10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2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4" fill="hold">
                            <p:stCondLst>
                              <p:cond delay="1000"/>
                            </p:stCondLst>
                            <p:childTnLst>
                              <p:par>
                                <p:cTn id="37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7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8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9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6"/>
                  </p:tgtEl>
                </p:cond>
              </p:nextCondLst>
            </p:seq>
            <p:seq concurrent="1" nextAc="seek">
              <p:cTn id="380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1" fill="hold">
                      <p:stCondLst>
                        <p:cond delay="0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4" dur="10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5" dur="10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6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8" fill="hold">
                            <p:stCondLst>
                              <p:cond delay="1000"/>
                            </p:stCondLst>
                            <p:childTnLst>
                              <p:par>
                                <p:cTn id="38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1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2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3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9645E86-677C-CAC3-7558-15411E5ED0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991" y="-139605"/>
            <a:ext cx="1756089" cy="1756089"/>
          </a:xfrm>
          <a:prstGeom prst="rect">
            <a:avLst/>
          </a:prstGeom>
        </p:spPr>
      </p:pic>
      <p:sp>
        <p:nvSpPr>
          <p:cNvPr id="2" name="Блок-схема: узел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5D8DF05-E2F9-FC7F-7F77-7C6724184C86}"/>
              </a:ext>
            </a:extLst>
          </p:cNvPr>
          <p:cNvSpPr/>
          <p:nvPr/>
        </p:nvSpPr>
        <p:spPr>
          <a:xfrm>
            <a:off x="11342748" y="6121593"/>
            <a:ext cx="739896" cy="666605"/>
          </a:xfrm>
          <a:prstGeom prst="flowChartConnector">
            <a:avLst/>
          </a:prstGeom>
          <a:solidFill>
            <a:srgbClr val="00B0F0">
              <a:alpha val="50000"/>
            </a:srgb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A24A11A8-12F7-4012-01DA-1BAA1E40E3F3}"/>
              </a:ext>
            </a:extLst>
          </p:cNvPr>
          <p:cNvGrpSpPr/>
          <p:nvPr/>
        </p:nvGrpSpPr>
        <p:grpSpPr>
          <a:xfrm>
            <a:off x="5315386" y="99467"/>
            <a:ext cx="5064101" cy="3329533"/>
            <a:chOff x="5440734" y="0"/>
            <a:chExt cx="5454990" cy="3636660"/>
          </a:xfrm>
        </p:grpSpPr>
        <p:pic>
          <p:nvPicPr>
            <p:cNvPr id="6" name="Рисунок 5" descr="Изображение выглядит как риф, вод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CE773502-9F55-45FC-D8BB-01C3A704AD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85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440734" y="0"/>
              <a:ext cx="5454990" cy="3636660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796D0DF-A485-3154-6047-CE549CFA49AA}"/>
                </a:ext>
              </a:extLst>
            </p:cNvPr>
            <p:cNvSpPr txBox="1"/>
            <p:nvPr/>
          </p:nvSpPr>
          <p:spPr>
            <a:xfrm>
              <a:off x="6255876" y="835350"/>
              <a:ext cx="3552897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dirty="0">
                  <a:latin typeface="Comic Sans MS" panose="030F0702030302020204" pitchFamily="66" charset="0"/>
                </a:rPr>
                <a:t>Повтори волшебные морские слоги!</a:t>
              </a:r>
            </a:p>
          </p:txBody>
        </p:sp>
      </p:grpSp>
      <p:pic>
        <p:nvPicPr>
          <p:cNvPr id="3" name="Рисунок 2" descr="Изображение выглядит как мультфильм, игрушка, кукла, Русал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C0D9250-A38B-5198-4C4D-D4A53CFD9E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793" y="1003977"/>
            <a:ext cx="8176377" cy="5450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3141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6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250" fill="hold">
                                          <p:stCondLst>
                                            <p:cond delay="1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25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250" fill="hold">
                                          <p:stCondLst>
                                            <p:cond delay="37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250" fill="hold">
                                          <p:stCondLst>
                                            <p:cond delay="50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круг, искусство, Красочность, све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B5B6722-7BA2-4622-CCD3-D4CDE8179A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0412" y="925814"/>
            <a:ext cx="5886450" cy="5886450"/>
          </a:xfrm>
          <a:prstGeom prst="rect">
            <a:avLst/>
          </a:prstGeom>
        </p:spPr>
      </p:pic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9645E86-677C-CAC3-7558-15411E5ED0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991" y="-139605"/>
            <a:ext cx="1756089" cy="1756089"/>
          </a:xfrm>
          <a:prstGeom prst="rect">
            <a:avLst/>
          </a:prstGeom>
        </p:spPr>
      </p:pic>
      <p:sp>
        <p:nvSpPr>
          <p:cNvPr id="2" name="Блок-схема: узел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5D8DF05-E2F9-FC7F-7F77-7C6724184C86}"/>
              </a:ext>
            </a:extLst>
          </p:cNvPr>
          <p:cNvSpPr/>
          <p:nvPr/>
        </p:nvSpPr>
        <p:spPr>
          <a:xfrm>
            <a:off x="11342748" y="6121593"/>
            <a:ext cx="739896" cy="666605"/>
          </a:xfrm>
          <a:prstGeom prst="flowChartConnector">
            <a:avLst/>
          </a:prstGeom>
          <a:solidFill>
            <a:srgbClr val="00B0F0">
              <a:alpha val="50000"/>
            </a:srgb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" name="Рисунок 7" descr="Изображение выглядит как круг, искусство, Красочность, све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36CC123-C52B-5A3F-7E56-7EB9EA885E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7302" y="235143"/>
            <a:ext cx="5886450" cy="5886450"/>
          </a:xfrm>
          <a:prstGeom prst="rect">
            <a:avLst/>
          </a:prstGeom>
        </p:spPr>
      </p:pic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D7C8DD0F-AD8E-21FB-17F6-BF6587C56B8D}"/>
              </a:ext>
            </a:extLst>
          </p:cNvPr>
          <p:cNvGrpSpPr/>
          <p:nvPr/>
        </p:nvGrpSpPr>
        <p:grpSpPr>
          <a:xfrm>
            <a:off x="795845" y="699495"/>
            <a:ext cx="3102678" cy="3102678"/>
            <a:chOff x="356569" y="460690"/>
            <a:chExt cx="3102678" cy="3102678"/>
          </a:xfrm>
        </p:grpSpPr>
        <p:pic>
          <p:nvPicPr>
            <p:cNvPr id="11" name="Рисунок 10" descr="Изображение выглядит как сфера, Красочность, Астрономический объект, планет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5B395292-A0A3-F9EB-A95A-324CD2C097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PlasticWrap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6569" y="460690"/>
              <a:ext cx="3102678" cy="3102678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616FC26-D708-611F-2540-505F5D8182AB}"/>
                </a:ext>
              </a:extLst>
            </p:cNvPr>
            <p:cNvSpPr txBox="1"/>
            <p:nvPr/>
          </p:nvSpPr>
          <p:spPr>
            <a:xfrm>
              <a:off x="660369" y="1081005"/>
              <a:ext cx="2495078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5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РА</a:t>
              </a:r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3E786707-4D39-E520-EB64-7F62D4560B68}"/>
              </a:ext>
            </a:extLst>
          </p:cNvPr>
          <p:cNvGrpSpPr/>
          <p:nvPr/>
        </p:nvGrpSpPr>
        <p:grpSpPr>
          <a:xfrm>
            <a:off x="4243695" y="1330297"/>
            <a:ext cx="3102678" cy="3102678"/>
            <a:chOff x="356569" y="460690"/>
            <a:chExt cx="3102678" cy="3102678"/>
          </a:xfrm>
        </p:grpSpPr>
        <p:pic>
          <p:nvPicPr>
            <p:cNvPr id="15" name="Рисунок 14" descr="Изображение выглядит как сфера, Красочность, Астрономический объект, планет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515C4346-90C2-7016-0BD9-182F3B0E11F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PlasticWrap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6569" y="460690"/>
              <a:ext cx="3102678" cy="3102678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36A9BDE-FF93-E9C8-069C-48028C7B9958}"/>
                </a:ext>
              </a:extLst>
            </p:cNvPr>
            <p:cNvSpPr txBox="1"/>
            <p:nvPr/>
          </p:nvSpPr>
          <p:spPr>
            <a:xfrm>
              <a:off x="660369" y="1081005"/>
              <a:ext cx="2495078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5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РО</a:t>
              </a:r>
            </a:p>
          </p:txBody>
        </p: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3311D1A0-A038-D0E5-74B3-050B3B8742B7}"/>
              </a:ext>
            </a:extLst>
          </p:cNvPr>
          <p:cNvGrpSpPr/>
          <p:nvPr/>
        </p:nvGrpSpPr>
        <p:grpSpPr>
          <a:xfrm>
            <a:off x="1877734" y="3872529"/>
            <a:ext cx="3102678" cy="3102678"/>
            <a:chOff x="356569" y="460690"/>
            <a:chExt cx="3102678" cy="3102678"/>
          </a:xfrm>
        </p:grpSpPr>
        <p:pic>
          <p:nvPicPr>
            <p:cNvPr id="18" name="Рисунок 17" descr="Изображение выглядит как сфера, Красочность, Астрономический объект, планет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68A38588-A055-B0AA-7789-1507FD8EB3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PlasticWrap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6569" y="460690"/>
              <a:ext cx="3102678" cy="3102678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7696F86-75A8-7C52-A097-79ACA71ACC47}"/>
                </a:ext>
              </a:extLst>
            </p:cNvPr>
            <p:cNvSpPr txBox="1"/>
            <p:nvPr/>
          </p:nvSpPr>
          <p:spPr>
            <a:xfrm>
              <a:off x="660369" y="1081005"/>
              <a:ext cx="2495078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5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РУ</a:t>
              </a:r>
            </a:p>
          </p:txBody>
        </p:sp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7A79BB5C-1E46-68E6-C82C-B0AE0A0DEF8B}"/>
              </a:ext>
            </a:extLst>
          </p:cNvPr>
          <p:cNvGrpSpPr/>
          <p:nvPr/>
        </p:nvGrpSpPr>
        <p:grpSpPr>
          <a:xfrm>
            <a:off x="6774166" y="-133757"/>
            <a:ext cx="3102678" cy="3102678"/>
            <a:chOff x="356569" y="460690"/>
            <a:chExt cx="3102678" cy="3102678"/>
          </a:xfrm>
        </p:grpSpPr>
        <p:pic>
          <p:nvPicPr>
            <p:cNvPr id="21" name="Рисунок 20" descr="Изображение выглядит как сфера, Красочность, Астрономический объект, планет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98760621-2E18-87DB-83FB-ED2E8343505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PlasticWrap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6569" y="460690"/>
              <a:ext cx="3102678" cy="3102678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3AA6351-6ECC-1FBA-D6BA-9E42808318EE}"/>
                </a:ext>
              </a:extLst>
            </p:cNvPr>
            <p:cNvSpPr txBox="1"/>
            <p:nvPr/>
          </p:nvSpPr>
          <p:spPr>
            <a:xfrm>
              <a:off x="538553" y="1227199"/>
              <a:ext cx="279887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9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РЫ</a:t>
              </a:r>
            </a:p>
          </p:txBody>
        </p: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AC358DAD-EAAE-446F-8331-A883DEB8CFB2}"/>
              </a:ext>
            </a:extLst>
          </p:cNvPr>
          <p:cNvGrpSpPr/>
          <p:nvPr/>
        </p:nvGrpSpPr>
        <p:grpSpPr>
          <a:xfrm>
            <a:off x="7251106" y="3386014"/>
            <a:ext cx="3102678" cy="3102678"/>
            <a:chOff x="356569" y="460690"/>
            <a:chExt cx="3102678" cy="3102678"/>
          </a:xfrm>
        </p:grpSpPr>
        <p:pic>
          <p:nvPicPr>
            <p:cNvPr id="24" name="Рисунок 23" descr="Изображение выглядит как сфера, Красочность, Астрономический объект, планет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C0B31DDE-4FE7-ADB7-5680-775F2EAC92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PlasticWrap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6569" y="460690"/>
              <a:ext cx="3102678" cy="3102678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1AB80A5-8BE5-5616-31E3-B148AE16ABFF}"/>
                </a:ext>
              </a:extLst>
            </p:cNvPr>
            <p:cNvSpPr txBox="1"/>
            <p:nvPr/>
          </p:nvSpPr>
          <p:spPr>
            <a:xfrm>
              <a:off x="660369" y="1081005"/>
              <a:ext cx="2495078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5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РЭ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459018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круг, искусство, Красочность, све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B5B6722-7BA2-4622-CCD3-D4CDE8179A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0412" y="925814"/>
            <a:ext cx="5886450" cy="5886450"/>
          </a:xfrm>
          <a:prstGeom prst="rect">
            <a:avLst/>
          </a:prstGeom>
        </p:spPr>
      </p:pic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9645E86-677C-CAC3-7558-15411E5ED0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991" y="-139605"/>
            <a:ext cx="1756089" cy="1756089"/>
          </a:xfrm>
          <a:prstGeom prst="rect">
            <a:avLst/>
          </a:prstGeom>
        </p:spPr>
      </p:pic>
      <p:sp>
        <p:nvSpPr>
          <p:cNvPr id="2" name="Блок-схема: узел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5D8DF05-E2F9-FC7F-7F77-7C6724184C86}"/>
              </a:ext>
            </a:extLst>
          </p:cNvPr>
          <p:cNvSpPr/>
          <p:nvPr/>
        </p:nvSpPr>
        <p:spPr>
          <a:xfrm>
            <a:off x="11342748" y="6121593"/>
            <a:ext cx="739896" cy="666605"/>
          </a:xfrm>
          <a:prstGeom prst="flowChartConnector">
            <a:avLst/>
          </a:prstGeom>
          <a:solidFill>
            <a:srgbClr val="00B0F0">
              <a:alpha val="50000"/>
            </a:srgb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" name="Рисунок 7" descr="Изображение выглядит как круг, искусство, Красочность, све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36CC123-C52B-5A3F-7E56-7EB9EA885E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7302" y="235143"/>
            <a:ext cx="5886450" cy="5886450"/>
          </a:xfrm>
          <a:prstGeom prst="rect">
            <a:avLst/>
          </a:prstGeom>
        </p:spPr>
      </p:pic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D7C8DD0F-AD8E-21FB-17F6-BF6587C56B8D}"/>
              </a:ext>
            </a:extLst>
          </p:cNvPr>
          <p:cNvGrpSpPr/>
          <p:nvPr/>
        </p:nvGrpSpPr>
        <p:grpSpPr>
          <a:xfrm>
            <a:off x="795845" y="699495"/>
            <a:ext cx="3102678" cy="3102678"/>
            <a:chOff x="356569" y="460690"/>
            <a:chExt cx="3102678" cy="3102678"/>
          </a:xfrm>
        </p:grpSpPr>
        <p:pic>
          <p:nvPicPr>
            <p:cNvPr id="11" name="Рисунок 10" descr="Изображение выглядит как сфера, Красочность, Астрономический объект, планет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5B395292-A0A3-F9EB-A95A-324CD2C097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PlasticWrap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6569" y="460690"/>
              <a:ext cx="3102678" cy="3102678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616FC26-D708-611F-2540-505F5D8182AB}"/>
                </a:ext>
              </a:extLst>
            </p:cNvPr>
            <p:cNvSpPr txBox="1"/>
            <p:nvPr/>
          </p:nvSpPr>
          <p:spPr>
            <a:xfrm>
              <a:off x="660369" y="1081005"/>
              <a:ext cx="2495078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5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РЯ</a:t>
              </a:r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3E786707-4D39-E520-EB64-7F62D4560B68}"/>
              </a:ext>
            </a:extLst>
          </p:cNvPr>
          <p:cNvGrpSpPr/>
          <p:nvPr/>
        </p:nvGrpSpPr>
        <p:grpSpPr>
          <a:xfrm>
            <a:off x="4243695" y="1330297"/>
            <a:ext cx="3102678" cy="3102678"/>
            <a:chOff x="356569" y="460690"/>
            <a:chExt cx="3102678" cy="3102678"/>
          </a:xfrm>
        </p:grpSpPr>
        <p:pic>
          <p:nvPicPr>
            <p:cNvPr id="15" name="Рисунок 14" descr="Изображение выглядит как сфера, Красочность, Астрономический объект, планет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515C4346-90C2-7016-0BD9-182F3B0E11F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PlasticWrap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6569" y="460690"/>
              <a:ext cx="3102678" cy="3102678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36A9BDE-FF93-E9C8-069C-48028C7B9958}"/>
                </a:ext>
              </a:extLst>
            </p:cNvPr>
            <p:cNvSpPr txBox="1"/>
            <p:nvPr/>
          </p:nvSpPr>
          <p:spPr>
            <a:xfrm>
              <a:off x="660369" y="1081005"/>
              <a:ext cx="2495078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5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РЁ</a:t>
              </a:r>
            </a:p>
          </p:txBody>
        </p: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3311D1A0-A038-D0E5-74B3-050B3B8742B7}"/>
              </a:ext>
            </a:extLst>
          </p:cNvPr>
          <p:cNvGrpSpPr/>
          <p:nvPr/>
        </p:nvGrpSpPr>
        <p:grpSpPr>
          <a:xfrm>
            <a:off x="1877734" y="3872529"/>
            <a:ext cx="3102678" cy="3102678"/>
            <a:chOff x="356569" y="460690"/>
            <a:chExt cx="3102678" cy="3102678"/>
          </a:xfrm>
        </p:grpSpPr>
        <p:pic>
          <p:nvPicPr>
            <p:cNvPr id="18" name="Рисунок 17" descr="Изображение выглядит как сфера, Красочность, Астрономический объект, планет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68A38588-A055-B0AA-7789-1507FD8EB3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PlasticWrap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6569" y="460690"/>
              <a:ext cx="3102678" cy="3102678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7696F86-75A8-7C52-A097-79ACA71ACC47}"/>
                </a:ext>
              </a:extLst>
            </p:cNvPr>
            <p:cNvSpPr txBox="1"/>
            <p:nvPr/>
          </p:nvSpPr>
          <p:spPr>
            <a:xfrm>
              <a:off x="660369" y="1081005"/>
              <a:ext cx="2495078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5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РЕ</a:t>
              </a:r>
            </a:p>
          </p:txBody>
        </p:sp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7A79BB5C-1E46-68E6-C82C-B0AE0A0DEF8B}"/>
              </a:ext>
            </a:extLst>
          </p:cNvPr>
          <p:cNvGrpSpPr/>
          <p:nvPr/>
        </p:nvGrpSpPr>
        <p:grpSpPr>
          <a:xfrm>
            <a:off x="6774166" y="-133757"/>
            <a:ext cx="3102678" cy="3102678"/>
            <a:chOff x="356569" y="460690"/>
            <a:chExt cx="3102678" cy="3102678"/>
          </a:xfrm>
        </p:grpSpPr>
        <p:pic>
          <p:nvPicPr>
            <p:cNvPr id="21" name="Рисунок 20" descr="Изображение выглядит как сфера, Красочность, Астрономический объект, планет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98760621-2E18-87DB-83FB-ED2E8343505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PlasticWrap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6569" y="460690"/>
              <a:ext cx="3102678" cy="3102678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3AA6351-6ECC-1FBA-D6BA-9E42808318EE}"/>
                </a:ext>
              </a:extLst>
            </p:cNvPr>
            <p:cNvSpPr txBox="1"/>
            <p:nvPr/>
          </p:nvSpPr>
          <p:spPr>
            <a:xfrm>
              <a:off x="538553" y="1227199"/>
              <a:ext cx="279887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9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РЮ</a:t>
              </a:r>
            </a:p>
          </p:txBody>
        </p: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AC358DAD-EAAE-446F-8331-A883DEB8CFB2}"/>
              </a:ext>
            </a:extLst>
          </p:cNvPr>
          <p:cNvGrpSpPr/>
          <p:nvPr/>
        </p:nvGrpSpPr>
        <p:grpSpPr>
          <a:xfrm>
            <a:off x="7251106" y="3386014"/>
            <a:ext cx="3102678" cy="3102678"/>
            <a:chOff x="356569" y="460690"/>
            <a:chExt cx="3102678" cy="3102678"/>
          </a:xfrm>
        </p:grpSpPr>
        <p:pic>
          <p:nvPicPr>
            <p:cNvPr id="24" name="Рисунок 23" descr="Изображение выглядит как сфера, Красочность, Астрономический объект, планет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C0B31DDE-4FE7-ADB7-5680-775F2EAC92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PlasticWrap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6569" y="460690"/>
              <a:ext cx="3102678" cy="3102678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1AB80A5-8BE5-5616-31E3-B148AE16ABFF}"/>
                </a:ext>
              </a:extLst>
            </p:cNvPr>
            <p:cNvSpPr txBox="1"/>
            <p:nvPr/>
          </p:nvSpPr>
          <p:spPr>
            <a:xfrm>
              <a:off x="660369" y="1081005"/>
              <a:ext cx="2495078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5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РИ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87856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9645E86-677C-CAC3-7558-15411E5ED0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991" y="-139605"/>
            <a:ext cx="1756089" cy="1756089"/>
          </a:xfrm>
          <a:prstGeom prst="rect">
            <a:avLst/>
          </a:prstGeom>
        </p:spPr>
      </p:pic>
      <p:sp>
        <p:nvSpPr>
          <p:cNvPr id="2" name="Блок-схема: узел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5D8DF05-E2F9-FC7F-7F77-7C6724184C86}"/>
              </a:ext>
            </a:extLst>
          </p:cNvPr>
          <p:cNvSpPr/>
          <p:nvPr/>
        </p:nvSpPr>
        <p:spPr>
          <a:xfrm>
            <a:off x="11342748" y="6121593"/>
            <a:ext cx="739896" cy="666605"/>
          </a:xfrm>
          <a:prstGeom prst="flowChartConnector">
            <a:avLst/>
          </a:prstGeom>
          <a:solidFill>
            <a:srgbClr val="00B0F0">
              <a:alpha val="50000"/>
            </a:srgb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41651B-9A70-4136-5C42-E56D15008B05}"/>
              </a:ext>
            </a:extLst>
          </p:cNvPr>
          <p:cNvSpPr txBox="1"/>
          <p:nvPr/>
        </p:nvSpPr>
        <p:spPr>
          <a:xfrm>
            <a:off x="4066519" y="160544"/>
            <a:ext cx="42718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Назови и выдели звук Р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D3200D5-BD33-5DD9-6AC4-5318EC0942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036" y="391376"/>
            <a:ext cx="10150596" cy="6767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965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9645E86-677C-CAC3-7558-15411E5ED0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991" y="-139605"/>
            <a:ext cx="1756089" cy="1756089"/>
          </a:xfrm>
          <a:prstGeom prst="rect">
            <a:avLst/>
          </a:prstGeom>
        </p:spPr>
      </p:pic>
      <p:sp>
        <p:nvSpPr>
          <p:cNvPr id="2" name="Блок-схема: узел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5D8DF05-E2F9-FC7F-7F77-7C6724184C86}"/>
              </a:ext>
            </a:extLst>
          </p:cNvPr>
          <p:cNvSpPr/>
          <p:nvPr/>
        </p:nvSpPr>
        <p:spPr>
          <a:xfrm>
            <a:off x="11342748" y="6121593"/>
            <a:ext cx="739896" cy="666605"/>
          </a:xfrm>
          <a:prstGeom prst="flowChartConnector">
            <a:avLst/>
          </a:prstGeom>
          <a:solidFill>
            <a:srgbClr val="00B0F0">
              <a:alpha val="50000"/>
            </a:srgb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FFF141-2F68-75F6-8F5E-BE00ACC8244A}"/>
              </a:ext>
            </a:extLst>
          </p:cNvPr>
          <p:cNvSpPr txBox="1"/>
          <p:nvPr/>
        </p:nvSpPr>
        <p:spPr>
          <a:xfrm>
            <a:off x="4572000" y="146583"/>
            <a:ext cx="32318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Где живёт звук?</a:t>
            </a: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91672CBC-0E45-57E8-F75A-A9605A0B62FB}"/>
              </a:ext>
            </a:extLst>
          </p:cNvPr>
          <p:cNvGrpSpPr/>
          <p:nvPr/>
        </p:nvGrpSpPr>
        <p:grpSpPr>
          <a:xfrm>
            <a:off x="-62822" y="808241"/>
            <a:ext cx="5549222" cy="4650238"/>
            <a:chOff x="-62822" y="808241"/>
            <a:chExt cx="5549222" cy="4650238"/>
          </a:xfrm>
        </p:grpSpPr>
        <p:sp>
          <p:nvSpPr>
            <p:cNvPr id="4" name="Овал 3">
              <a:extLst>
                <a:ext uri="{FF2B5EF4-FFF2-40B4-BE49-F238E27FC236}">
                  <a16:creationId xmlns:a16="http://schemas.microsoft.com/office/drawing/2014/main" id="{8D378031-B2AF-7E1A-F513-24F0A88BFEF6}"/>
                </a:ext>
              </a:extLst>
            </p:cNvPr>
            <p:cNvSpPr/>
            <p:nvPr/>
          </p:nvSpPr>
          <p:spPr>
            <a:xfrm>
              <a:off x="188464" y="1074944"/>
              <a:ext cx="5297936" cy="4383535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solidFill>
                <a:schemeClr val="bg2"/>
              </a:solidFill>
            </a:ln>
            <a:effectLst>
              <a:glow rad="101600">
                <a:schemeClr val="bg1">
                  <a:lumMod val="95000"/>
                  <a:alpha val="60000"/>
                </a:schemeClr>
              </a:glo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EDABC8CF-C46B-C359-D293-7908AD0AD5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5765" b="67023"/>
            <a:stretch/>
          </p:blipFill>
          <p:spPr>
            <a:xfrm>
              <a:off x="-62822" y="808241"/>
              <a:ext cx="4886107" cy="3137696"/>
            </a:xfrm>
            <a:prstGeom prst="rect">
              <a:avLst/>
            </a:prstGeom>
          </p:spPr>
        </p:pic>
      </p:grpSp>
      <p:sp>
        <p:nvSpPr>
          <p:cNvPr id="9" name="Блок-схема: узел 8">
            <a:extLst>
              <a:ext uri="{FF2B5EF4-FFF2-40B4-BE49-F238E27FC236}">
                <a16:creationId xmlns:a16="http://schemas.microsoft.com/office/drawing/2014/main" id="{8AA8DB0D-AFF0-9696-546A-BACCEB2612E7}"/>
              </a:ext>
            </a:extLst>
          </p:cNvPr>
          <p:cNvSpPr/>
          <p:nvPr/>
        </p:nvSpPr>
        <p:spPr>
          <a:xfrm>
            <a:off x="917309" y="3615719"/>
            <a:ext cx="851578" cy="823658"/>
          </a:xfrm>
          <a:prstGeom prst="flowChartConnector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узел 9">
            <a:extLst>
              <a:ext uri="{FF2B5EF4-FFF2-40B4-BE49-F238E27FC236}">
                <a16:creationId xmlns:a16="http://schemas.microsoft.com/office/drawing/2014/main" id="{8DFB2C85-DB14-2F79-9AF2-983AACBCC902}"/>
              </a:ext>
            </a:extLst>
          </p:cNvPr>
          <p:cNvSpPr/>
          <p:nvPr/>
        </p:nvSpPr>
        <p:spPr>
          <a:xfrm>
            <a:off x="2472429" y="4212640"/>
            <a:ext cx="851578" cy="823658"/>
          </a:xfrm>
          <a:prstGeom prst="flowChartConnector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узел 10">
            <a:extLst>
              <a:ext uri="{FF2B5EF4-FFF2-40B4-BE49-F238E27FC236}">
                <a16:creationId xmlns:a16="http://schemas.microsoft.com/office/drawing/2014/main" id="{7C0D61F0-6300-CE61-8755-12A179AE1EFB}"/>
              </a:ext>
            </a:extLst>
          </p:cNvPr>
          <p:cNvSpPr/>
          <p:nvPr/>
        </p:nvSpPr>
        <p:spPr>
          <a:xfrm>
            <a:off x="3904669" y="3615719"/>
            <a:ext cx="851578" cy="823658"/>
          </a:xfrm>
          <a:prstGeom prst="flowChartConnector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узел 11">
            <a:extLst>
              <a:ext uri="{FF2B5EF4-FFF2-40B4-BE49-F238E27FC236}">
                <a16:creationId xmlns:a16="http://schemas.microsoft.com/office/drawing/2014/main" id="{1682B51E-05C8-9F9E-C402-B2E8E7CF783F}"/>
              </a:ext>
            </a:extLst>
          </p:cNvPr>
          <p:cNvSpPr/>
          <p:nvPr/>
        </p:nvSpPr>
        <p:spPr>
          <a:xfrm>
            <a:off x="2471339" y="4212640"/>
            <a:ext cx="851578" cy="823658"/>
          </a:xfrm>
          <a:prstGeom prst="flowChartConnector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2B0A5DEA-633A-7094-5415-43F0CF266EF0}"/>
              </a:ext>
            </a:extLst>
          </p:cNvPr>
          <p:cNvGrpSpPr/>
          <p:nvPr/>
        </p:nvGrpSpPr>
        <p:grpSpPr>
          <a:xfrm>
            <a:off x="5737686" y="2071360"/>
            <a:ext cx="5417328" cy="4383535"/>
            <a:chOff x="5737686" y="2071360"/>
            <a:chExt cx="5417328" cy="4383535"/>
          </a:xfrm>
        </p:grpSpPr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3B604AF0-A222-FBCE-4362-5B43C1851549}"/>
                </a:ext>
              </a:extLst>
            </p:cNvPr>
            <p:cNvSpPr/>
            <p:nvPr/>
          </p:nvSpPr>
          <p:spPr>
            <a:xfrm>
              <a:off x="5857078" y="2071360"/>
              <a:ext cx="5297936" cy="4383535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solidFill>
                <a:schemeClr val="bg2"/>
              </a:solidFill>
            </a:ln>
            <a:effectLst>
              <a:glow rad="101600">
                <a:schemeClr val="bg1">
                  <a:lumMod val="95000"/>
                  <a:alpha val="60000"/>
                </a:schemeClr>
              </a:glo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7" name="Рисунок 16" descr="Изображение выглядит как мультфильм, Детские игрушки, кукла, игрушк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EA0E1EDC-8DA4-1318-EC8B-40EBED8A7C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3701" r="66565"/>
            <a:stretch/>
          </p:blipFill>
          <p:spPr>
            <a:xfrm>
              <a:off x="5737686" y="2377089"/>
              <a:ext cx="4141267" cy="2997341"/>
            </a:xfrm>
            <a:prstGeom prst="rect">
              <a:avLst/>
            </a:prstGeom>
          </p:spPr>
        </p:pic>
      </p:grpSp>
      <p:sp>
        <p:nvSpPr>
          <p:cNvPr id="19" name="Блок-схема: узел 18">
            <a:extLst>
              <a:ext uri="{FF2B5EF4-FFF2-40B4-BE49-F238E27FC236}">
                <a16:creationId xmlns:a16="http://schemas.microsoft.com/office/drawing/2014/main" id="{30DD1FDB-D2F8-EA8E-FB52-0ACAF4D0BCB3}"/>
              </a:ext>
            </a:extLst>
          </p:cNvPr>
          <p:cNvSpPr/>
          <p:nvPr/>
        </p:nvSpPr>
        <p:spPr>
          <a:xfrm>
            <a:off x="6643946" y="4745340"/>
            <a:ext cx="851578" cy="823658"/>
          </a:xfrm>
          <a:prstGeom prst="flowChartConnector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Блок-схема: узел 19">
            <a:extLst>
              <a:ext uri="{FF2B5EF4-FFF2-40B4-BE49-F238E27FC236}">
                <a16:creationId xmlns:a16="http://schemas.microsoft.com/office/drawing/2014/main" id="{67DA4E15-7C3F-4608-0B20-58D7D0A1CC1E}"/>
              </a:ext>
            </a:extLst>
          </p:cNvPr>
          <p:cNvSpPr/>
          <p:nvPr/>
        </p:nvSpPr>
        <p:spPr>
          <a:xfrm>
            <a:off x="6652233" y="4745340"/>
            <a:ext cx="851578" cy="823658"/>
          </a:xfrm>
          <a:prstGeom prst="flowChartConnector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Блок-схема: узел 20">
            <a:extLst>
              <a:ext uri="{FF2B5EF4-FFF2-40B4-BE49-F238E27FC236}">
                <a16:creationId xmlns:a16="http://schemas.microsoft.com/office/drawing/2014/main" id="{5B8C777E-7CB7-759D-C075-2E2E0A09E64F}"/>
              </a:ext>
            </a:extLst>
          </p:cNvPr>
          <p:cNvSpPr/>
          <p:nvPr/>
        </p:nvSpPr>
        <p:spPr>
          <a:xfrm>
            <a:off x="8080257" y="5297935"/>
            <a:ext cx="851578" cy="823658"/>
          </a:xfrm>
          <a:prstGeom prst="flowChartConnector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Блок-схема: узел 21">
            <a:extLst>
              <a:ext uri="{FF2B5EF4-FFF2-40B4-BE49-F238E27FC236}">
                <a16:creationId xmlns:a16="http://schemas.microsoft.com/office/drawing/2014/main" id="{50B9BEA3-ECD0-6043-AF1A-D2960595EB5F}"/>
              </a:ext>
            </a:extLst>
          </p:cNvPr>
          <p:cNvSpPr/>
          <p:nvPr/>
        </p:nvSpPr>
        <p:spPr>
          <a:xfrm>
            <a:off x="9603821" y="4745340"/>
            <a:ext cx="851578" cy="823658"/>
          </a:xfrm>
          <a:prstGeom prst="flowChartConnector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825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2" grpId="0" animBg="1"/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2C9F85F3-F37B-B48D-03C6-C95764A91382}"/>
              </a:ext>
            </a:extLst>
          </p:cNvPr>
          <p:cNvGrpSpPr/>
          <p:nvPr/>
        </p:nvGrpSpPr>
        <p:grpSpPr>
          <a:xfrm>
            <a:off x="188464" y="1074944"/>
            <a:ext cx="5363883" cy="4383535"/>
            <a:chOff x="188464" y="1074944"/>
            <a:chExt cx="5363883" cy="4383535"/>
          </a:xfrm>
        </p:grpSpPr>
        <p:sp>
          <p:nvSpPr>
            <p:cNvPr id="4" name="Овал 3">
              <a:extLst>
                <a:ext uri="{FF2B5EF4-FFF2-40B4-BE49-F238E27FC236}">
                  <a16:creationId xmlns:a16="http://schemas.microsoft.com/office/drawing/2014/main" id="{8D378031-B2AF-7E1A-F513-24F0A88BFEF6}"/>
                </a:ext>
              </a:extLst>
            </p:cNvPr>
            <p:cNvSpPr/>
            <p:nvPr/>
          </p:nvSpPr>
          <p:spPr>
            <a:xfrm>
              <a:off x="188464" y="1074944"/>
              <a:ext cx="5297936" cy="4383535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solidFill>
                <a:schemeClr val="bg2"/>
              </a:solidFill>
            </a:ln>
            <a:effectLst>
              <a:glow rad="101600">
                <a:schemeClr val="bg1">
                  <a:lumMod val="95000"/>
                  <a:alpha val="60000"/>
                </a:schemeClr>
              </a:glo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3" name="Рисунок 12" descr="Изображение выглядит как мультфильм, Детские игрушки, кукла, игрушк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913EA772-F10C-99EE-E69B-C4FDDD0377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689" t="58117"/>
            <a:stretch/>
          </p:blipFill>
          <p:spPr>
            <a:xfrm>
              <a:off x="1509436" y="1242467"/>
              <a:ext cx="4042911" cy="3196910"/>
            </a:xfrm>
            <a:prstGeom prst="rect">
              <a:avLst/>
            </a:prstGeom>
          </p:spPr>
        </p:pic>
      </p:grpSp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9645E86-677C-CAC3-7558-15411E5ED0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991" y="-139605"/>
            <a:ext cx="1756089" cy="1756089"/>
          </a:xfrm>
          <a:prstGeom prst="rect">
            <a:avLst/>
          </a:prstGeom>
        </p:spPr>
      </p:pic>
      <p:sp>
        <p:nvSpPr>
          <p:cNvPr id="2" name="Блок-схема: узел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5D8DF05-E2F9-FC7F-7F77-7C6724184C86}"/>
              </a:ext>
            </a:extLst>
          </p:cNvPr>
          <p:cNvSpPr/>
          <p:nvPr/>
        </p:nvSpPr>
        <p:spPr>
          <a:xfrm>
            <a:off x="11342748" y="6121593"/>
            <a:ext cx="739896" cy="666605"/>
          </a:xfrm>
          <a:prstGeom prst="flowChartConnector">
            <a:avLst/>
          </a:prstGeom>
          <a:solidFill>
            <a:srgbClr val="00B0F0">
              <a:alpha val="50000"/>
            </a:srgb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FFF141-2F68-75F6-8F5E-BE00ACC8244A}"/>
              </a:ext>
            </a:extLst>
          </p:cNvPr>
          <p:cNvSpPr txBox="1"/>
          <p:nvPr/>
        </p:nvSpPr>
        <p:spPr>
          <a:xfrm>
            <a:off x="4572000" y="146583"/>
            <a:ext cx="32318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Где живёт звук?</a:t>
            </a:r>
          </a:p>
        </p:txBody>
      </p:sp>
      <p:sp>
        <p:nvSpPr>
          <p:cNvPr id="9" name="Блок-схема: узел 8">
            <a:extLst>
              <a:ext uri="{FF2B5EF4-FFF2-40B4-BE49-F238E27FC236}">
                <a16:creationId xmlns:a16="http://schemas.microsoft.com/office/drawing/2014/main" id="{8AA8DB0D-AFF0-9696-546A-BACCEB2612E7}"/>
              </a:ext>
            </a:extLst>
          </p:cNvPr>
          <p:cNvSpPr/>
          <p:nvPr/>
        </p:nvSpPr>
        <p:spPr>
          <a:xfrm>
            <a:off x="917309" y="3615719"/>
            <a:ext cx="851578" cy="823658"/>
          </a:xfrm>
          <a:prstGeom prst="flowChartConnector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узел 9">
            <a:extLst>
              <a:ext uri="{FF2B5EF4-FFF2-40B4-BE49-F238E27FC236}">
                <a16:creationId xmlns:a16="http://schemas.microsoft.com/office/drawing/2014/main" id="{8DFB2C85-DB14-2F79-9AF2-983AACBCC902}"/>
              </a:ext>
            </a:extLst>
          </p:cNvPr>
          <p:cNvSpPr/>
          <p:nvPr/>
        </p:nvSpPr>
        <p:spPr>
          <a:xfrm>
            <a:off x="2472429" y="4212640"/>
            <a:ext cx="851578" cy="823658"/>
          </a:xfrm>
          <a:prstGeom prst="flowChartConnector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узел 10">
            <a:extLst>
              <a:ext uri="{FF2B5EF4-FFF2-40B4-BE49-F238E27FC236}">
                <a16:creationId xmlns:a16="http://schemas.microsoft.com/office/drawing/2014/main" id="{7C0D61F0-6300-CE61-8755-12A179AE1EFB}"/>
              </a:ext>
            </a:extLst>
          </p:cNvPr>
          <p:cNvSpPr/>
          <p:nvPr/>
        </p:nvSpPr>
        <p:spPr>
          <a:xfrm>
            <a:off x="3904669" y="3615719"/>
            <a:ext cx="851578" cy="823658"/>
          </a:xfrm>
          <a:prstGeom prst="flowChartConnector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узел 11">
            <a:extLst>
              <a:ext uri="{FF2B5EF4-FFF2-40B4-BE49-F238E27FC236}">
                <a16:creationId xmlns:a16="http://schemas.microsoft.com/office/drawing/2014/main" id="{1682B51E-05C8-9F9E-C402-B2E8E7CF783F}"/>
              </a:ext>
            </a:extLst>
          </p:cNvPr>
          <p:cNvSpPr/>
          <p:nvPr/>
        </p:nvSpPr>
        <p:spPr>
          <a:xfrm>
            <a:off x="2471339" y="4212640"/>
            <a:ext cx="851578" cy="823658"/>
          </a:xfrm>
          <a:prstGeom prst="flowChartConnector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2B0A5DEA-633A-7094-5415-43F0CF266EF0}"/>
              </a:ext>
            </a:extLst>
          </p:cNvPr>
          <p:cNvGrpSpPr/>
          <p:nvPr/>
        </p:nvGrpSpPr>
        <p:grpSpPr>
          <a:xfrm>
            <a:off x="5857078" y="2071360"/>
            <a:ext cx="5297936" cy="4383535"/>
            <a:chOff x="5857078" y="2071360"/>
            <a:chExt cx="5297936" cy="4383535"/>
          </a:xfrm>
        </p:grpSpPr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3B604AF0-A222-FBCE-4362-5B43C1851549}"/>
                </a:ext>
              </a:extLst>
            </p:cNvPr>
            <p:cNvSpPr/>
            <p:nvPr/>
          </p:nvSpPr>
          <p:spPr>
            <a:xfrm>
              <a:off x="5857078" y="2071360"/>
              <a:ext cx="5297936" cy="4383535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solidFill>
                <a:schemeClr val="bg2"/>
              </a:solidFill>
            </a:ln>
            <a:effectLst>
              <a:glow rad="101600">
                <a:schemeClr val="bg1">
                  <a:lumMod val="95000"/>
                  <a:alpha val="60000"/>
                </a:schemeClr>
              </a:glo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EA0E1EDC-8DA4-1318-EC8B-40EBED8A7C0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811" b="13811"/>
            <a:stretch/>
          </p:blipFill>
          <p:spPr>
            <a:xfrm>
              <a:off x="6755240" y="2403825"/>
              <a:ext cx="3597153" cy="2603525"/>
            </a:xfrm>
            <a:prstGeom prst="rect">
              <a:avLst/>
            </a:prstGeom>
          </p:spPr>
        </p:pic>
      </p:grpSp>
      <p:sp>
        <p:nvSpPr>
          <p:cNvPr id="19" name="Блок-схема: узел 18">
            <a:extLst>
              <a:ext uri="{FF2B5EF4-FFF2-40B4-BE49-F238E27FC236}">
                <a16:creationId xmlns:a16="http://schemas.microsoft.com/office/drawing/2014/main" id="{30DD1FDB-D2F8-EA8E-FB52-0ACAF4D0BCB3}"/>
              </a:ext>
            </a:extLst>
          </p:cNvPr>
          <p:cNvSpPr/>
          <p:nvPr/>
        </p:nvSpPr>
        <p:spPr>
          <a:xfrm>
            <a:off x="6643946" y="4745340"/>
            <a:ext cx="851578" cy="823658"/>
          </a:xfrm>
          <a:prstGeom prst="flowChartConnector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Блок-схема: узел 19">
            <a:extLst>
              <a:ext uri="{FF2B5EF4-FFF2-40B4-BE49-F238E27FC236}">
                <a16:creationId xmlns:a16="http://schemas.microsoft.com/office/drawing/2014/main" id="{67DA4E15-7C3F-4608-0B20-58D7D0A1CC1E}"/>
              </a:ext>
            </a:extLst>
          </p:cNvPr>
          <p:cNvSpPr/>
          <p:nvPr/>
        </p:nvSpPr>
        <p:spPr>
          <a:xfrm>
            <a:off x="6652233" y="4745340"/>
            <a:ext cx="851578" cy="823658"/>
          </a:xfrm>
          <a:prstGeom prst="flowChartConnector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Блок-схема: узел 20">
            <a:extLst>
              <a:ext uri="{FF2B5EF4-FFF2-40B4-BE49-F238E27FC236}">
                <a16:creationId xmlns:a16="http://schemas.microsoft.com/office/drawing/2014/main" id="{5B8C777E-7CB7-759D-C075-2E2E0A09E64F}"/>
              </a:ext>
            </a:extLst>
          </p:cNvPr>
          <p:cNvSpPr/>
          <p:nvPr/>
        </p:nvSpPr>
        <p:spPr>
          <a:xfrm>
            <a:off x="8080257" y="5297935"/>
            <a:ext cx="851578" cy="823658"/>
          </a:xfrm>
          <a:prstGeom prst="flowChartConnector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Блок-схема: узел 21">
            <a:extLst>
              <a:ext uri="{FF2B5EF4-FFF2-40B4-BE49-F238E27FC236}">
                <a16:creationId xmlns:a16="http://schemas.microsoft.com/office/drawing/2014/main" id="{50B9BEA3-ECD0-6043-AF1A-D2960595EB5F}"/>
              </a:ext>
            </a:extLst>
          </p:cNvPr>
          <p:cNvSpPr/>
          <p:nvPr/>
        </p:nvSpPr>
        <p:spPr>
          <a:xfrm>
            <a:off x="9603821" y="4745340"/>
            <a:ext cx="851578" cy="823658"/>
          </a:xfrm>
          <a:prstGeom prst="flowChartConnector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01002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2" grpId="0" animBg="1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9645E86-677C-CAC3-7558-15411E5ED0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991" y="-139605"/>
            <a:ext cx="1756089" cy="1756089"/>
          </a:xfrm>
          <a:prstGeom prst="rect">
            <a:avLst/>
          </a:prstGeom>
        </p:spPr>
      </p:pic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143755F4-BAEE-A149-B120-185877BE11F4}"/>
              </a:ext>
            </a:extLst>
          </p:cNvPr>
          <p:cNvGrpSpPr/>
          <p:nvPr/>
        </p:nvGrpSpPr>
        <p:grpSpPr>
          <a:xfrm>
            <a:off x="4924496" y="-244305"/>
            <a:ext cx="6208845" cy="4139230"/>
            <a:chOff x="4924496" y="-244305"/>
            <a:chExt cx="6208845" cy="4139230"/>
          </a:xfrm>
        </p:grpSpPr>
        <p:pic>
          <p:nvPicPr>
            <p:cNvPr id="6" name="Рисунок 5" descr="Изображение выглядит как риф, вод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CE773502-9F55-45FC-D8BB-01C3A704AD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85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924496" y="-244305"/>
              <a:ext cx="6208845" cy="413923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337C4CC-65CF-8583-98F7-6A339CA201D6}"/>
                </a:ext>
              </a:extLst>
            </p:cNvPr>
            <p:cNvSpPr txBox="1"/>
            <p:nvPr/>
          </p:nvSpPr>
          <p:spPr>
            <a:xfrm>
              <a:off x="6158821" y="585432"/>
              <a:ext cx="3571511" cy="20621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3200" dirty="0">
                  <a:latin typeface="Comic Sans MS" panose="030F0702030302020204" pitchFamily="66" charset="0"/>
                </a:rPr>
                <a:t>Под водой звук Р звучит особенно звонко! Спасибо!</a:t>
              </a:r>
            </a:p>
          </p:txBody>
        </p:sp>
      </p:grpSp>
      <p:pic>
        <p:nvPicPr>
          <p:cNvPr id="3" name="Рисунок 2" descr="Изображение выглядит как мультфильм, игрушка, кукла, Русал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C0D9250-A38B-5198-4C4D-D4A53CFD9E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793" y="1003977"/>
            <a:ext cx="8176377" cy="5450918"/>
          </a:xfrm>
          <a:prstGeom prst="rect">
            <a:avLst/>
          </a:prstGeom>
        </p:spPr>
      </p:pic>
      <p:pic>
        <p:nvPicPr>
          <p:cNvPr id="12" name="Рисунок 11" descr="Изображение выглядит как коробка, деревянн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DA47F40-79AB-9C6F-AC12-B2A005CE76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2280" y="2298386"/>
            <a:ext cx="4440468" cy="4440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35825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>
        <p159:morph option="byObject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6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250" fill="hold">
                                          <p:stCondLst>
                                            <p:cond delay="1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25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250" fill="hold">
                                          <p:stCondLst>
                                            <p:cond delay="37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250" fill="hold">
                                          <p:stCondLst>
                                            <p:cond delay="50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</TotalTime>
  <Words>62</Words>
  <Application>Microsoft Office PowerPoint</Application>
  <PresentationFormat>Широкоэкранный</PresentationFormat>
  <Paragraphs>20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Arial</vt:lpstr>
      <vt:lpstr>Comic Sans MS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Анна Артемова</dc:creator>
  <cp:lastModifiedBy>Анна Артемова</cp:lastModifiedBy>
  <cp:revision>6</cp:revision>
  <dcterms:created xsi:type="dcterms:W3CDTF">2026-02-09T10:13:31Z</dcterms:created>
  <dcterms:modified xsi:type="dcterms:W3CDTF">2026-02-09T14:42:26Z</dcterms:modified>
</cp:coreProperties>
</file>