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9" r:id="rId3"/>
    <p:sldId id="257" r:id="rId4"/>
    <p:sldId id="258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943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712" y="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cene3d>
              <a:camera prst="orthographicFront"/>
              <a:lightRig rig="threePt" dir="t"/>
            </a:scene3d>
            <a:sp3d>
              <a:bevelT w="190500" h="38100"/>
            </a:sp3d>
          </c:spPr>
          <c:dPt>
            <c:idx val="0"/>
            <c:bubble3D val="0"/>
            <c:spPr>
              <a:gradFill rotWithShape="1">
                <a:gsLst>
                  <a:gs pos="0">
                    <a:schemeClr val="accent2">
                      <a:tint val="48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48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48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1-C092-4FF2-830D-E4AD7942F01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tint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3-C092-4FF2-830D-E4AD7942F01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2">
                      <a:tint val="83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tint val="83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tint val="83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5-C092-4FF2-830D-E4AD7942F01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7-C092-4FF2-830D-E4AD7942F01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2">
                      <a:shade val="82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82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82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9-C092-4FF2-830D-E4AD7942F01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2">
                      <a:shade val="65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65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65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B-C092-4FF2-830D-E4AD7942F01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2">
                      <a:shade val="47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hade val="47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shade val="47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  <a:scene3d>
                <a:camera prst="orthographicFront"/>
                <a:lightRig rig="threePt" dir="t"/>
              </a:scene3d>
              <a:sp3d>
                <a:bevelT w="190500" h="38100"/>
              </a:sp3d>
            </c:spPr>
            <c:extLst>
              <c:ext xmlns:c16="http://schemas.microsoft.com/office/drawing/2014/chart" uri="{C3380CC4-5D6E-409C-BE32-E72D297353CC}">
                <c16:uniqueId val="{0000000D-C092-4FF2-830D-E4AD7942F019}"/>
              </c:ext>
            </c:extLst>
          </c:dPt>
          <c:cat>
            <c:strRef>
              <c:f>Лист1!$A$2:$A$8</c:f>
              <c:strCache>
                <c:ptCount val="4"/>
                <c:pt idx="0">
                  <c:v>Кв. 1</c:v>
                </c:pt>
                <c:pt idx="1">
                  <c:v>Кв. 2</c:v>
                </c:pt>
                <c:pt idx="2">
                  <c:v>Кв. 3</c:v>
                </c:pt>
                <c:pt idx="3">
                  <c:v>Кв. 4</c:v>
                </c:pt>
              </c:strCache>
            </c:strRef>
          </c:cat>
          <c:val>
            <c:numRef>
              <c:f>Лист1!$B$2:$B$8</c:f>
              <c:numCache>
                <c:formatCode>General</c:formatCode>
                <c:ptCount val="7"/>
                <c:pt idx="0">
                  <c:v>12</c:v>
                </c:pt>
                <c:pt idx="1">
                  <c:v>12</c:v>
                </c:pt>
                <c:pt idx="2">
                  <c:v>12</c:v>
                </c:pt>
                <c:pt idx="3">
                  <c:v>12</c:v>
                </c:pt>
                <c:pt idx="4">
                  <c:v>12</c:v>
                </c:pt>
                <c:pt idx="5">
                  <c:v>12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42-49D3-AAB8-E1F2AC3A829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Reversed" id="22">
  <a:schemeClr val="accent2"/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05DF89-4A99-417D-8708-228AC4AC09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1A9501D-02C2-474F-9E38-E640FCB9721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4D1415C-5172-4AD1-A624-4606C74F4C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089EA667-0EBF-4C8D-A5D1-884183C449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4630850-CB24-4C20-87F6-673CB2632E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448403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BFBC6-8810-42FE-84BF-80AEC1F56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5C4064E-9EA8-4B00-ADD6-C7514434E9C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CC4AC82-C42E-4AA9-BF45-CED3CAED09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9DEDDD-0A34-4A76-9FC4-64503567F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AC803DB-45AD-4E6D-9149-EBF9105EF7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190900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B15DE91-7A12-4405-9063-B1E9B053D9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880B353-C56B-4C37-99A1-915E3BC90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6E637E5-A769-4EA3-A253-4D50A25F9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6BF2792-F857-4B3A-95FD-1B3D54DFAB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F112CA3-26E0-4A21-BAA8-B85E6F3CBB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72783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0E6C595-478D-4703-BB2A-FA544915E7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3189B06-4046-4EF1-A761-83E279B893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A18422F-595D-44FD-88A0-69C83E14E2F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C3AF894-8B6B-4596-A37B-3B804C8D40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DAA615E-C33A-4199-8C12-A0D0ACE4E1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CE8781D-B438-426F-ACE4-7BC857FFCA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994374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031BD6-2660-42B8-A84B-EAA48D005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EC734F1-ADBD-463E-8E5B-0E8D641032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97E7FED-24D4-4A59-B363-7B956D4D43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CD03E6AA-AB9C-406F-B42B-A9AD31972E0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5352A7E7-FF9A-4285-B329-05EE162256E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80ED7B6-0CFA-4283-8941-5B736E8C09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E9DF7CA6-3BDB-4FBE-B5D5-20D3D749E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F1406DD-0C2A-4ACC-89CD-4909BFD22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4075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B28A609-D222-41A0-B1D0-1F841516B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621FBFEB-5E9C-40FA-8C33-B9E0B6488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600F0315-36B5-4F4F-AA21-30FEE30674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0A2DF6A-42A6-4E07-9EF5-1A1A176DA0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1948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91D315D9-767F-4D57-AFF3-2EBDFCFF9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6FE728F6-586A-4229-8A68-5F1DE9ABB6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CB246AF-6F06-45FD-A90A-E1B9F9AD60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00357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E7E967-5C53-4EE0-B629-40C5DB2D3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1F2C5A2-854C-49DB-97CB-8C61E9DA3E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B02BB65-80E1-435E-8064-13997910577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D3D94FB-9F31-410C-A102-C6BCECC9A1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18DCB935-DBA1-4C11-83B5-1AB828A23F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48B8B0D-F8F0-4B71-B6ED-4543E82669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44789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F9B8BFE-770F-429F-9F73-EBE659547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005D14AA-8BD6-4043-8D45-4956456FBAC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769ABF-998A-45FE-A1AA-4087088E2A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4913D67C-4ED7-45BF-9742-BAD2AECD2B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F5DA639-C887-467C-AB94-E37953B663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12E99A4-816C-41D1-877A-9A060E05E2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67223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9ADF81-31D5-409E-A324-34BE5183E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F0C0449-1247-4156-940C-474BF8FCC5E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A1F849B-D094-475D-B603-C4BD6716ED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D5B60C5-8AE2-4CA0-8B8E-197362AF8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7671EE66-31FF-479C-A858-F24712A12D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798915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A57E5EE-5CC5-4BC1-871C-56FB6795EF1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190BCEF9-4B9F-4F39-BD00-F91F028BA0B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CC8FE1D-D42E-4D59-8B4D-461A5A0E8B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0458ED9-DAAF-4950-AB47-A440D09871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52D705C-3165-4714-87ED-F68F948C27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765502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DB684D-B400-4772-AF22-6CB4622455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F86B27-9EF4-4F8A-A1CD-C7885DF3CE3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9453E3B-CA3D-4225-AFE3-2220931F7B5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D7630C-D70F-458E-98A6-E70EB3F62FB9}" type="datetimeFigureOut">
              <a:rPr lang="ru-RU" smtClean="0"/>
              <a:t>24.10.2025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15DDB45-8BFC-43EA-BFF2-79722BDB16F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0D4576E-3A20-4C83-87D1-CC5533E0BE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5BBB85B-BF7E-43E9-AB20-EBD28F4F7E0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4114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" Target="slide4.xml"/><Relationship Id="rId1" Type="http://schemas.openxmlformats.org/officeDocument/2006/relationships/slideLayout" Target="../slideLayouts/slideLayout7.xml"/><Relationship Id="rId6" Type="http://schemas.openxmlformats.org/officeDocument/2006/relationships/slide" Target="slide7.xml"/><Relationship Id="rId5" Type="http://schemas.openxmlformats.org/officeDocument/2006/relationships/slide" Target="slide6.xml"/><Relationship Id="rId4" Type="http://schemas.openxmlformats.org/officeDocument/2006/relationships/slide" Target="slide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microsoft.com/office/2007/relationships/hdphoto" Target="../media/hdphoto1.wdp"/><Relationship Id="rId3" Type="http://schemas.openxmlformats.org/officeDocument/2006/relationships/image" Target="../media/image11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1.png"/><Relationship Id="rId2" Type="http://schemas.openxmlformats.org/officeDocument/2006/relationships/image" Target="../media/image10.png"/><Relationship Id="rId16" Type="http://schemas.openxmlformats.org/officeDocument/2006/relationships/slide" Target="slide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5" Type="http://schemas.openxmlformats.org/officeDocument/2006/relationships/image" Target="../media/image2.png"/><Relationship Id="rId10" Type="http://schemas.openxmlformats.org/officeDocument/2006/relationships/image" Target="../media/image17.png"/><Relationship Id="rId4" Type="http://schemas.openxmlformats.org/officeDocument/2006/relationships/chart" Target="../charts/chart1.xml"/><Relationship Id="rId9" Type="http://schemas.openxmlformats.org/officeDocument/2006/relationships/image" Target="../media/image16.png"/><Relationship Id="rId14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7.png"/><Relationship Id="rId7" Type="http://schemas.openxmlformats.org/officeDocument/2006/relationships/image" Target="../media/image2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11" Type="http://schemas.microsoft.com/office/2007/relationships/hdphoto" Target="../media/hdphoto1.wdp"/><Relationship Id="rId5" Type="http://schemas.openxmlformats.org/officeDocument/2006/relationships/image" Target="../media/image23.png"/><Relationship Id="rId10" Type="http://schemas.openxmlformats.org/officeDocument/2006/relationships/image" Target="../media/image21.png"/><Relationship Id="rId4" Type="http://schemas.openxmlformats.org/officeDocument/2006/relationships/image" Target="../media/image22.png"/><Relationship Id="rId9" Type="http://schemas.openxmlformats.org/officeDocument/2006/relationships/slide" Target="slide3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13" Type="http://schemas.microsoft.com/office/2007/relationships/hdphoto" Target="../media/hdphoto1.wdp"/><Relationship Id="rId3" Type="http://schemas.openxmlformats.org/officeDocument/2006/relationships/image" Target="../media/image2.png"/><Relationship Id="rId7" Type="http://schemas.openxmlformats.org/officeDocument/2006/relationships/image" Target="../media/image24.png"/><Relationship Id="rId12" Type="http://schemas.openxmlformats.org/officeDocument/2006/relationships/image" Target="../media/image21.png"/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slide" Target="slide3.xml"/><Relationship Id="rId5" Type="http://schemas.openxmlformats.org/officeDocument/2006/relationships/image" Target="../media/image7.png"/><Relationship Id="rId10" Type="http://schemas.openxmlformats.org/officeDocument/2006/relationships/image" Target="../media/image31.png"/><Relationship Id="rId4" Type="http://schemas.openxmlformats.org/officeDocument/2006/relationships/image" Target="../media/image28.png"/><Relationship Id="rId9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png"/><Relationship Id="rId13" Type="http://schemas.openxmlformats.org/officeDocument/2006/relationships/image" Target="../media/image41.png"/><Relationship Id="rId3" Type="http://schemas.openxmlformats.org/officeDocument/2006/relationships/image" Target="../media/image2.png"/><Relationship Id="rId7" Type="http://schemas.openxmlformats.org/officeDocument/2006/relationships/image" Target="../media/image35.png"/><Relationship Id="rId12" Type="http://schemas.openxmlformats.org/officeDocument/2006/relationships/image" Target="../media/image40.png"/><Relationship Id="rId2" Type="http://schemas.openxmlformats.org/officeDocument/2006/relationships/image" Target="../media/image32.jpg"/><Relationship Id="rId16" Type="http://schemas.microsoft.com/office/2007/relationships/hdphoto" Target="../media/hdphoto1.wdp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4.png"/><Relationship Id="rId11" Type="http://schemas.openxmlformats.org/officeDocument/2006/relationships/image" Target="../media/image39.png"/><Relationship Id="rId5" Type="http://schemas.openxmlformats.org/officeDocument/2006/relationships/image" Target="../media/image7.png"/><Relationship Id="rId15" Type="http://schemas.openxmlformats.org/officeDocument/2006/relationships/image" Target="../media/image21.png"/><Relationship Id="rId10" Type="http://schemas.openxmlformats.org/officeDocument/2006/relationships/image" Target="../media/image38.png"/><Relationship Id="rId4" Type="http://schemas.openxmlformats.org/officeDocument/2006/relationships/image" Target="../media/image33.png"/><Relationship Id="rId9" Type="http://schemas.openxmlformats.org/officeDocument/2006/relationships/image" Target="../media/image37.png"/><Relationship Id="rId14" Type="http://schemas.openxmlformats.org/officeDocument/2006/relationships/slide" Target="slide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B5DFB1DA-ADF7-4268-9CE1-D253BE4A253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610" y="0"/>
            <a:ext cx="1115121" cy="1115121"/>
          </a:xfrm>
          <a:prstGeom prst="rect">
            <a:avLst/>
          </a:prstGeom>
          <a:effectLst>
            <a:glow rad="190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E7A46CF9-3629-443E-8081-441887D0394D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7" t="2998" r="28528" b="5548"/>
          <a:stretch/>
        </p:blipFill>
        <p:spPr>
          <a:xfrm>
            <a:off x="1079404" y="-300536"/>
            <a:ext cx="3880474" cy="7158536"/>
          </a:xfrm>
          <a:prstGeom prst="rect">
            <a:avLst/>
          </a:prstGeom>
        </p:spPr>
      </p:pic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0F5E375A-8EDA-4E13-8C79-32A935C7F45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26709" y="1746298"/>
            <a:ext cx="5111702" cy="5111702"/>
          </a:xfrm>
          <a:prstGeom prst="rect">
            <a:avLst/>
          </a:prstGeom>
        </p:spPr>
      </p:pic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788EE52A-46CA-41DC-82D3-4B6CED58FF0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3350" y="3561347"/>
            <a:ext cx="3296653" cy="3296653"/>
          </a:xfrm>
          <a:prstGeom prst="rect">
            <a:avLst/>
          </a:prstGeom>
        </p:spPr>
      </p:pic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38144745-DCCD-45F9-B483-4022133047B1}"/>
              </a:ext>
            </a:extLst>
          </p:cNvPr>
          <p:cNvSpPr/>
          <p:nvPr/>
        </p:nvSpPr>
        <p:spPr>
          <a:xfrm>
            <a:off x="7307183" y="1059449"/>
            <a:ext cx="4551402" cy="2797531"/>
          </a:xfrm>
          <a:prstGeom prst="roundRect">
            <a:avLst/>
          </a:prstGeom>
          <a:solidFill>
            <a:schemeClr val="bg1">
              <a:alpha val="50000"/>
            </a:schemeClr>
          </a:solidFill>
          <a:ln>
            <a:noFill/>
          </a:ln>
          <a:effectLst/>
          <a:scene3d>
            <a:camera prst="orthographicFront">
              <a:rot lat="0" lon="0" rev="0"/>
            </a:camera>
            <a:lightRig rig="contrasting" dir="t">
              <a:rot lat="0" lon="0" rev="7800000"/>
            </a:lightRig>
          </a:scene3d>
          <a:sp3d>
            <a:bevelT w="139700" h="139700"/>
          </a:sp3d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4000" b="1" dirty="0">
                <a:solidFill>
                  <a:srgbClr val="C00000"/>
                </a:solidFill>
                <a:latin typeface="Ink Free" panose="03080402000500000000" pitchFamily="66" charset="0"/>
              </a:rPr>
              <a:t>«Школа звуков Ш и Ж. По ту сторону изгороди»</a:t>
            </a:r>
          </a:p>
        </p:txBody>
      </p:sp>
    </p:spTree>
    <p:extLst>
      <p:ext uri="{BB962C8B-B14F-4D97-AF65-F5344CB8AC3E}">
        <p14:creationId xmlns:p14="http://schemas.microsoft.com/office/powerpoint/2010/main" val="18640630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C17D6F32-6FCD-4E1D-BE1B-DF4B607AE58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896" r="22896"/>
          <a:stretch/>
        </p:blipFill>
        <p:spPr>
          <a:xfrm>
            <a:off x="928471" y="-442243"/>
            <a:ext cx="4197019" cy="7742486"/>
          </a:xfrm>
          <a:prstGeom prst="rect">
            <a:avLst/>
          </a:prstGeom>
        </p:spPr>
      </p:pic>
      <p:grpSp>
        <p:nvGrpSpPr>
          <p:cNvPr id="8" name="Группа 7">
            <a:extLst>
              <a:ext uri="{FF2B5EF4-FFF2-40B4-BE49-F238E27FC236}">
                <a16:creationId xmlns:a16="http://schemas.microsoft.com/office/drawing/2014/main" id="{833A2756-4DAB-41FC-BC51-CBB2160F6579}"/>
              </a:ext>
            </a:extLst>
          </p:cNvPr>
          <p:cNvGrpSpPr/>
          <p:nvPr/>
        </p:nvGrpSpPr>
        <p:grpSpPr>
          <a:xfrm>
            <a:off x="2538537" y="599012"/>
            <a:ext cx="7471025" cy="2542138"/>
            <a:chOff x="1239838" y="1486723"/>
            <a:chExt cx="7471025" cy="2542138"/>
          </a:xfrm>
        </p:grpSpPr>
        <p:grpSp>
          <p:nvGrpSpPr>
            <p:cNvPr id="3" name="Группа 2">
              <a:extLst>
                <a:ext uri="{FF2B5EF4-FFF2-40B4-BE49-F238E27FC236}">
                  <a16:creationId xmlns:a16="http://schemas.microsoft.com/office/drawing/2014/main" id="{99D37274-6F44-4345-B3B6-4C76EB43F759}"/>
                </a:ext>
              </a:extLst>
            </p:cNvPr>
            <p:cNvGrpSpPr/>
            <p:nvPr/>
          </p:nvGrpSpPr>
          <p:grpSpPr>
            <a:xfrm>
              <a:off x="1239838" y="1486723"/>
              <a:ext cx="7471025" cy="2542138"/>
              <a:chOff x="1149823" y="1617774"/>
              <a:chExt cx="10763430" cy="3791407"/>
            </a:xfrm>
          </p:grpSpPr>
          <p:pic>
            <p:nvPicPr>
              <p:cNvPr id="4" name="Рисунок 3">
                <a:extLst>
                  <a:ext uri="{FF2B5EF4-FFF2-40B4-BE49-F238E27FC236}">
                    <a16:creationId xmlns:a16="http://schemas.microsoft.com/office/drawing/2014/main" id="{42A4C3F6-693E-452F-AB4B-A710AD75F7EE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3">
                <a:alphaModFix amt="50000"/>
                <a:duotone>
                  <a:prstClr val="black"/>
                  <a:schemeClr val="accent2">
                    <a:tint val="45000"/>
                    <a:satMod val="400000"/>
                  </a:schemeClr>
                </a:duoton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-13824" t="4354" r="1190" b="-4354"/>
              <a:stretch/>
            </p:blipFill>
            <p:spPr>
              <a:xfrm>
                <a:off x="1149823" y="1617774"/>
                <a:ext cx="10763430" cy="3791407"/>
              </a:xfrm>
              <a:prstGeom prst="rect">
                <a:avLst/>
              </a:prstGeom>
            </p:spPr>
          </p:pic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C64CDCBF-0213-47AB-B41F-E0B4B4938EFC}"/>
                  </a:ext>
                </a:extLst>
              </p:cNvPr>
              <p:cNvSpPr txBox="1"/>
              <p:nvPr/>
            </p:nvSpPr>
            <p:spPr>
              <a:xfrm>
                <a:off x="4427621" y="2359115"/>
                <a:ext cx="6614556" cy="69068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ru-RU" sz="28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E8E31F9-190B-4339-8B9E-0F7F98A42940}"/>
                </a:ext>
              </a:extLst>
            </p:cNvPr>
            <p:cNvSpPr txBox="1"/>
            <p:nvPr/>
          </p:nvSpPr>
          <p:spPr>
            <a:xfrm>
              <a:off x="3514997" y="1983792"/>
              <a:ext cx="4522098" cy="132343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«Кажется, этот путь приведёт нас к загадочным буквам Ш и Ж… Только будь внимателен — они часто путаются!»</a:t>
              </a:r>
            </a:p>
          </p:txBody>
        </p:sp>
      </p:grpSp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17DD630-F3EC-40E4-8784-AB5C8F77B51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7540" y="1881175"/>
            <a:ext cx="5779883" cy="5779883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BDAB9105-3C0C-4AC0-88B9-F7A538A93558}"/>
              </a:ext>
            </a:extLst>
          </p:cNvPr>
          <p:cNvGrpSpPr/>
          <p:nvPr/>
        </p:nvGrpSpPr>
        <p:grpSpPr>
          <a:xfrm>
            <a:off x="6082361" y="3194235"/>
            <a:ext cx="5386696" cy="1768138"/>
            <a:chOff x="5008589" y="3023628"/>
            <a:chExt cx="5386696" cy="1768138"/>
          </a:xfrm>
        </p:grpSpPr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09A4C2A0-B1C1-4F3F-96F9-CDE176A3926F}"/>
                </a:ext>
              </a:extLst>
            </p:cNvPr>
            <p:cNvGrpSpPr/>
            <p:nvPr/>
          </p:nvGrpSpPr>
          <p:grpSpPr>
            <a:xfrm>
              <a:off x="5008589" y="3023628"/>
              <a:ext cx="5386696" cy="1768138"/>
              <a:chOff x="1239838" y="1486723"/>
              <a:chExt cx="7471025" cy="2542138"/>
            </a:xfrm>
          </p:grpSpPr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7B707DA9-1CAD-498D-9A59-9CC9CDFFE86E}"/>
                  </a:ext>
                </a:extLst>
              </p:cNvPr>
              <p:cNvGrpSpPr/>
              <p:nvPr/>
            </p:nvGrpSpPr>
            <p:grpSpPr>
              <a:xfrm>
                <a:off x="1239838" y="1486723"/>
                <a:ext cx="7471025" cy="2542138"/>
                <a:chOff x="1149823" y="1617774"/>
                <a:chExt cx="10763430" cy="3791407"/>
              </a:xfrm>
            </p:grpSpPr>
            <p:pic>
              <p:nvPicPr>
                <p:cNvPr id="14" name="Рисунок 13">
                  <a:extLst>
                    <a:ext uri="{FF2B5EF4-FFF2-40B4-BE49-F238E27FC236}">
                      <a16:creationId xmlns:a16="http://schemas.microsoft.com/office/drawing/2014/main" id="{D90BDBEE-5627-4686-8923-981929462435}"/>
                    </a:ext>
                  </a:extLst>
                </p:cNvPr>
                <p:cNvPicPr>
                  <a:picLocks noChangeAspect="1"/>
                </p:cNvPicPr>
                <p:nvPr/>
              </p:nvPicPr>
              <p:blipFill rotWithShape="1">
                <a:blip r:embed="rId3">
                  <a:alphaModFix amt="50000"/>
                  <a:duotone>
                    <a:prstClr val="black"/>
                    <a:schemeClr val="accent2">
                      <a:tint val="45000"/>
                      <a:satMod val="400000"/>
                    </a:schemeClr>
                  </a:duoton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 l="-13824" t="4354" r="1190" b="-4354"/>
                <a:stretch/>
              </p:blipFill>
              <p:spPr>
                <a:xfrm>
                  <a:off x="1149823" y="1617774"/>
                  <a:ext cx="10763430" cy="3791407"/>
                </a:xfrm>
                <a:prstGeom prst="rect">
                  <a:avLst/>
                </a:prstGeom>
              </p:spPr>
            </p:pic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A0FF984B-B79F-423D-92C5-72EA18560AE9}"/>
                    </a:ext>
                  </a:extLst>
                </p:cNvPr>
                <p:cNvSpPr txBox="1"/>
                <p:nvPr/>
              </p:nvSpPr>
              <p:spPr>
                <a:xfrm>
                  <a:off x="4427621" y="2359115"/>
                  <a:ext cx="6614556" cy="690682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 algn="ctr"/>
                  <a:endParaRPr lang="ru-RU" sz="2800" b="1" dirty="0">
                    <a:solidFill>
                      <a:srgbClr val="C00000"/>
                    </a:solidFill>
                    <a:latin typeface="Ink Free" panose="03080402000500000000" pitchFamily="66" charset="0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814B79EE-F416-4DCA-80F4-58DF4843014D}"/>
                  </a:ext>
                </a:extLst>
              </p:cNvPr>
              <p:cNvSpPr txBox="1"/>
              <p:nvPr/>
            </p:nvSpPr>
            <p:spPr>
              <a:xfrm>
                <a:off x="3514997" y="1983792"/>
                <a:ext cx="4522099" cy="575258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A76E8C08-9DAF-4EDA-813D-652FC15A2CE7}"/>
                </a:ext>
              </a:extLst>
            </p:cNvPr>
            <p:cNvSpPr txBox="1"/>
            <p:nvPr/>
          </p:nvSpPr>
          <p:spPr>
            <a:xfrm>
              <a:off x="6657449" y="3383618"/>
              <a:ext cx="3114459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«Хи-хи! А если я скажу "жук" вместо "</a:t>
              </a:r>
              <a:r>
                <a:rPr lang="ru-RU" sz="2000" b="1" dirty="0" err="1">
                  <a:solidFill>
                    <a:srgbClr val="C00000"/>
                  </a:solidFill>
                  <a:latin typeface="Ink Free" panose="03080402000500000000" pitchFamily="66" charset="0"/>
                </a:rPr>
                <a:t>шук</a:t>
              </a:r>
              <a:r>
                <a: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"? Ой, а такого слова нет!»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199090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6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7" fill="hold">
                      <p:stCondLst>
                        <p:cond delay="0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" name="Группа 10">
            <a:extLst>
              <a:ext uri="{FF2B5EF4-FFF2-40B4-BE49-F238E27FC236}">
                <a16:creationId xmlns:a16="http://schemas.microsoft.com/office/drawing/2014/main" id="{DAAEF1EA-4D23-4780-980A-B33DC3198E44}"/>
              </a:ext>
            </a:extLst>
          </p:cNvPr>
          <p:cNvGrpSpPr/>
          <p:nvPr/>
        </p:nvGrpSpPr>
        <p:grpSpPr>
          <a:xfrm>
            <a:off x="2913932" y="283724"/>
            <a:ext cx="6246619" cy="1711573"/>
            <a:chOff x="2913932" y="283724"/>
            <a:chExt cx="6246619" cy="1711573"/>
          </a:xfrm>
        </p:grpSpPr>
        <p:pic>
          <p:nvPicPr>
            <p:cNvPr id="3" name="Рисунок 2">
              <a:hlinkClick r:id="rId2" action="ppaction://hlinksldjump"/>
              <a:extLst>
                <a:ext uri="{FF2B5EF4-FFF2-40B4-BE49-F238E27FC236}">
                  <a16:creationId xmlns:a16="http://schemas.microsoft.com/office/drawing/2014/main" id="{BF204FED-E027-49BE-9789-C38AF2C0605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13932" y="283724"/>
              <a:ext cx="6246619" cy="1711573"/>
            </a:xfrm>
            <a:prstGeom prst="rect">
              <a:avLst/>
            </a:prstGeom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F7BF4A77-3345-4C32-B6CE-29A5685DA2D2}"/>
                </a:ext>
              </a:extLst>
            </p:cNvPr>
            <p:cNvSpPr txBox="1"/>
            <p:nvPr/>
          </p:nvSpPr>
          <p:spPr>
            <a:xfrm>
              <a:off x="3349043" y="565704"/>
              <a:ext cx="5376396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Артикуляционная разминка</a:t>
              </a:r>
            </a:p>
          </p:txBody>
        </p:sp>
      </p:grpSp>
      <p:grpSp>
        <p:nvGrpSpPr>
          <p:cNvPr id="17" name="Группа 16">
            <a:extLst>
              <a:ext uri="{FF2B5EF4-FFF2-40B4-BE49-F238E27FC236}">
                <a16:creationId xmlns:a16="http://schemas.microsoft.com/office/drawing/2014/main" id="{1F4C03F2-29FE-4B54-8C33-85CFA66BF81A}"/>
              </a:ext>
            </a:extLst>
          </p:cNvPr>
          <p:cNvGrpSpPr/>
          <p:nvPr/>
        </p:nvGrpSpPr>
        <p:grpSpPr>
          <a:xfrm>
            <a:off x="2864660" y="1849147"/>
            <a:ext cx="6246619" cy="1711573"/>
            <a:chOff x="2864660" y="1849147"/>
            <a:chExt cx="6246619" cy="1711573"/>
          </a:xfrm>
        </p:grpSpPr>
        <p:pic>
          <p:nvPicPr>
            <p:cNvPr id="7" name="Рисунок 6">
              <a:hlinkClick r:id="rId4" action="ppaction://hlinksldjump"/>
              <a:extLst>
                <a:ext uri="{FF2B5EF4-FFF2-40B4-BE49-F238E27FC236}">
                  <a16:creationId xmlns:a16="http://schemas.microsoft.com/office/drawing/2014/main" id="{E9390D6B-4142-413B-8193-17153C11AD9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64660" y="1849147"/>
              <a:ext cx="6246619" cy="1711573"/>
            </a:xfrm>
            <a:prstGeom prst="rect">
              <a:avLst/>
            </a:prstGeom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2DD0604-642C-4B7F-9229-F8114B9E4950}"/>
                </a:ext>
              </a:extLst>
            </p:cNvPr>
            <p:cNvSpPr txBox="1"/>
            <p:nvPr/>
          </p:nvSpPr>
          <p:spPr>
            <a:xfrm>
              <a:off x="4086979" y="2350990"/>
              <a:ext cx="3801979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Лес звуков</a:t>
              </a:r>
            </a:p>
          </p:txBody>
        </p:sp>
      </p:grpSp>
      <p:grpSp>
        <p:nvGrpSpPr>
          <p:cNvPr id="19" name="Группа 18">
            <a:extLst>
              <a:ext uri="{FF2B5EF4-FFF2-40B4-BE49-F238E27FC236}">
                <a16:creationId xmlns:a16="http://schemas.microsoft.com/office/drawing/2014/main" id="{7AE6D0BE-FACF-45CF-AE98-DCCFEB3EC3FE}"/>
              </a:ext>
            </a:extLst>
          </p:cNvPr>
          <p:cNvGrpSpPr/>
          <p:nvPr/>
        </p:nvGrpSpPr>
        <p:grpSpPr>
          <a:xfrm>
            <a:off x="2963203" y="3326964"/>
            <a:ext cx="6246619" cy="1711573"/>
            <a:chOff x="2963203" y="3326964"/>
            <a:chExt cx="6246619" cy="1711573"/>
          </a:xfrm>
        </p:grpSpPr>
        <p:pic>
          <p:nvPicPr>
            <p:cNvPr id="8" name="Рисунок 7">
              <a:hlinkClick r:id="rId5" action="ppaction://hlinksldjump"/>
              <a:extLst>
                <a:ext uri="{FF2B5EF4-FFF2-40B4-BE49-F238E27FC236}">
                  <a16:creationId xmlns:a16="http://schemas.microsoft.com/office/drawing/2014/main" id="{EC269CB5-939F-4367-8BF7-211FC79FF777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3203" y="3326964"/>
              <a:ext cx="6246619" cy="1711573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DE7B1858-9FC3-4C52-A2C8-98822FF46240}"/>
                </a:ext>
              </a:extLst>
            </p:cNvPr>
            <p:cNvSpPr txBox="1"/>
            <p:nvPr/>
          </p:nvSpPr>
          <p:spPr>
            <a:xfrm>
              <a:off x="3837500" y="3643834"/>
              <a:ext cx="4516999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36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Болото Жужжащих жуков</a:t>
              </a:r>
            </a:p>
          </p:txBody>
        </p:sp>
      </p:grpSp>
      <p:grpSp>
        <p:nvGrpSpPr>
          <p:cNvPr id="21" name="Группа 20">
            <a:extLst>
              <a:ext uri="{FF2B5EF4-FFF2-40B4-BE49-F238E27FC236}">
                <a16:creationId xmlns:a16="http://schemas.microsoft.com/office/drawing/2014/main" id="{E8B6F1E5-F3E0-4191-BCA4-16E42044B015}"/>
              </a:ext>
            </a:extLst>
          </p:cNvPr>
          <p:cNvGrpSpPr/>
          <p:nvPr/>
        </p:nvGrpSpPr>
        <p:grpSpPr>
          <a:xfrm>
            <a:off x="2963202" y="4927278"/>
            <a:ext cx="6246619" cy="1711573"/>
            <a:chOff x="2963202" y="4927278"/>
            <a:chExt cx="6246619" cy="1711573"/>
          </a:xfrm>
        </p:grpSpPr>
        <p:pic>
          <p:nvPicPr>
            <p:cNvPr id="9" name="Рисунок 8">
              <a:hlinkClick r:id="rId6" action="ppaction://hlinksldjump"/>
              <a:extLst>
                <a:ext uri="{FF2B5EF4-FFF2-40B4-BE49-F238E27FC236}">
                  <a16:creationId xmlns:a16="http://schemas.microsoft.com/office/drawing/2014/main" id="{B63EB89E-FC63-4ADB-BD3F-6CD013234A50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duotone>
                <a:schemeClr val="accent2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63202" y="4927278"/>
              <a:ext cx="6246619" cy="1711573"/>
            </a:xfrm>
            <a:prstGeom prst="rect">
              <a:avLst/>
            </a:prstGeom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1D9EEF27-74C8-4350-970B-6D6FDF14A9EA}"/>
                </a:ext>
              </a:extLst>
            </p:cNvPr>
            <p:cNvSpPr txBox="1"/>
            <p:nvPr/>
          </p:nvSpPr>
          <p:spPr>
            <a:xfrm>
              <a:off x="4201885" y="5452637"/>
              <a:ext cx="3788228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4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Врата Эха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406880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500" advClick="0"/>
    </mc:Choice>
    <mc:Fallback xmlns="">
      <p:transition spd="slow" advClick="0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85000"/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72AC6985-7080-47C5-9071-A0D603AC541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80596" y="302508"/>
            <a:ext cx="6540023" cy="6540023"/>
          </a:xfrm>
          <a:prstGeom prst="rect">
            <a:avLst/>
          </a:prstGeom>
        </p:spPr>
      </p:pic>
      <p:grpSp>
        <p:nvGrpSpPr>
          <p:cNvPr id="29" name="Группа 28">
            <a:extLst>
              <a:ext uri="{FF2B5EF4-FFF2-40B4-BE49-F238E27FC236}">
                <a16:creationId xmlns:a16="http://schemas.microsoft.com/office/drawing/2014/main" id="{481D68F2-3B44-4445-AA61-588B3E9DFFD1}"/>
              </a:ext>
            </a:extLst>
          </p:cNvPr>
          <p:cNvGrpSpPr/>
          <p:nvPr/>
        </p:nvGrpSpPr>
        <p:grpSpPr>
          <a:xfrm>
            <a:off x="3499471" y="382781"/>
            <a:ext cx="8202098" cy="5646759"/>
            <a:chOff x="3345160" y="382781"/>
            <a:chExt cx="8356409" cy="5887390"/>
          </a:xfrm>
        </p:grpSpPr>
        <p:graphicFrame>
          <p:nvGraphicFramePr>
            <p:cNvPr id="6" name="Диаграмма 5">
              <a:extLst>
                <a:ext uri="{FF2B5EF4-FFF2-40B4-BE49-F238E27FC236}">
                  <a16:creationId xmlns:a16="http://schemas.microsoft.com/office/drawing/2014/main" id="{31E811E1-289D-4EE0-B1E5-81E5848AD99A}"/>
                </a:ext>
              </a:extLst>
            </p:cNvPr>
            <p:cNvGraphicFramePr/>
            <p:nvPr>
              <p:extLst>
                <p:ext uri="{D42A27DB-BD31-4B8C-83A1-F6EECF244321}">
                  <p14:modId xmlns:p14="http://schemas.microsoft.com/office/powerpoint/2010/main" val="3315409108"/>
                </p:ext>
              </p:extLst>
            </p:nvPr>
          </p:nvGraphicFramePr>
          <p:xfrm>
            <a:off x="3345160" y="382781"/>
            <a:ext cx="8356409" cy="588739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grpSp>
          <p:nvGrpSpPr>
            <p:cNvPr id="11" name="Группа 10">
              <a:extLst>
                <a:ext uri="{FF2B5EF4-FFF2-40B4-BE49-F238E27FC236}">
                  <a16:creationId xmlns:a16="http://schemas.microsoft.com/office/drawing/2014/main" id="{9F5E5347-CB39-4DC2-977C-5562458D0EA3}"/>
                </a:ext>
              </a:extLst>
            </p:cNvPr>
            <p:cNvGrpSpPr/>
            <p:nvPr/>
          </p:nvGrpSpPr>
          <p:grpSpPr>
            <a:xfrm>
              <a:off x="4868597" y="2414847"/>
              <a:ext cx="1773565" cy="1139318"/>
              <a:chOff x="4887797" y="2405645"/>
              <a:chExt cx="1773565" cy="1139318"/>
            </a:xfrm>
          </p:grpSpPr>
          <p:pic>
            <p:nvPicPr>
              <p:cNvPr id="8" name="Рисунок 7">
                <a:extLst>
                  <a:ext uri="{FF2B5EF4-FFF2-40B4-BE49-F238E27FC236}">
                    <a16:creationId xmlns:a16="http://schemas.microsoft.com/office/drawing/2014/main" id="{8DC7A01A-CB66-4F0B-A680-BE293C22864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87797" y="2716271"/>
                <a:ext cx="1657383" cy="828692"/>
              </a:xfrm>
              <a:prstGeom prst="rect">
                <a:avLst/>
              </a:prstGeom>
            </p:spPr>
          </p:pic>
          <p:pic>
            <p:nvPicPr>
              <p:cNvPr id="10" name="Рисунок 9">
                <a:extLst>
                  <a:ext uri="{FF2B5EF4-FFF2-40B4-BE49-F238E27FC236}">
                    <a16:creationId xmlns:a16="http://schemas.microsoft.com/office/drawing/2014/main" id="{890F7C94-BE25-4A43-8248-ECD731E5B26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530638" y="2405645"/>
                <a:ext cx="1130724" cy="1130724"/>
              </a:xfrm>
              <a:prstGeom prst="rect">
                <a:avLst/>
              </a:prstGeom>
            </p:spPr>
          </p:pic>
        </p:grpSp>
        <p:pic>
          <p:nvPicPr>
            <p:cNvPr id="13" name="Рисунок 12">
              <a:extLst>
                <a:ext uri="{FF2B5EF4-FFF2-40B4-BE49-F238E27FC236}">
                  <a16:creationId xmlns:a16="http://schemas.microsoft.com/office/drawing/2014/main" id="{1D608D4F-1159-4104-9B3F-426CEA711687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09055" y="1044169"/>
              <a:ext cx="1369174" cy="1378475"/>
            </a:xfrm>
            <a:prstGeom prst="rect">
              <a:avLst/>
            </a:prstGeom>
          </p:spPr>
        </p:pic>
        <p:pic>
          <p:nvPicPr>
            <p:cNvPr id="15" name="Рисунок 14">
              <a:extLst>
                <a:ext uri="{FF2B5EF4-FFF2-40B4-BE49-F238E27FC236}">
                  <a16:creationId xmlns:a16="http://schemas.microsoft.com/office/drawing/2014/main" id="{8C2F13AF-B3A0-41CE-A06C-93C96549826D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57629" y="3796536"/>
              <a:ext cx="2565161" cy="1556198"/>
            </a:xfrm>
            <a:prstGeom prst="rect">
              <a:avLst/>
            </a:prstGeom>
          </p:spPr>
        </p:pic>
        <p:pic>
          <p:nvPicPr>
            <p:cNvPr id="17" name="Рисунок 16">
              <a:extLst>
                <a:ext uri="{FF2B5EF4-FFF2-40B4-BE49-F238E27FC236}">
                  <a16:creationId xmlns:a16="http://schemas.microsoft.com/office/drawing/2014/main" id="{B5D119F0-3A3F-49B5-8C69-7AD958C5E540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3642" y="4336497"/>
              <a:ext cx="1660358" cy="1660358"/>
            </a:xfrm>
            <a:prstGeom prst="rect">
              <a:avLst/>
            </a:prstGeom>
          </p:spPr>
        </p:pic>
        <p:pic>
          <p:nvPicPr>
            <p:cNvPr id="19" name="Рисунок 18">
              <a:extLst>
                <a:ext uri="{FF2B5EF4-FFF2-40B4-BE49-F238E27FC236}">
                  <a16:creationId xmlns:a16="http://schemas.microsoft.com/office/drawing/2014/main" id="{90721D94-3B94-4368-B876-92A6A32D0CC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9660" y="981164"/>
              <a:ext cx="1592462" cy="1378475"/>
            </a:xfrm>
            <a:prstGeom prst="rect">
              <a:avLst/>
            </a:prstGeom>
          </p:spPr>
        </p:pic>
        <p:pic>
          <p:nvPicPr>
            <p:cNvPr id="21" name="Рисунок 20">
              <a:extLst>
                <a:ext uri="{FF2B5EF4-FFF2-40B4-BE49-F238E27FC236}">
                  <a16:creationId xmlns:a16="http://schemas.microsoft.com/office/drawing/2014/main" id="{433DA16F-F4CA-41A2-A880-229AD312461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4065" y="1992750"/>
              <a:ext cx="1161291" cy="1447042"/>
            </a:xfrm>
            <a:prstGeom prst="rect">
              <a:avLst/>
            </a:prstGeom>
          </p:spPr>
        </p:pic>
        <p:pic>
          <p:nvPicPr>
            <p:cNvPr id="23" name="Рисунок 22">
              <a:extLst>
                <a:ext uri="{FF2B5EF4-FFF2-40B4-BE49-F238E27FC236}">
                  <a16:creationId xmlns:a16="http://schemas.microsoft.com/office/drawing/2014/main" id="{A78B3840-4B50-4D06-B799-009E09144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86832" y="3856428"/>
              <a:ext cx="1436413" cy="1436413"/>
            </a:xfrm>
            <a:prstGeom prst="rect">
              <a:avLst/>
            </a:prstGeom>
          </p:spPr>
        </p:pic>
      </p:grpSp>
      <p:pic>
        <p:nvPicPr>
          <p:cNvPr id="31" name="Рисунок 30">
            <a:extLst>
              <a:ext uri="{FF2B5EF4-FFF2-40B4-BE49-F238E27FC236}">
                <a16:creationId xmlns:a16="http://schemas.microsoft.com/office/drawing/2014/main" id="{C00C2C1D-41BC-4D51-A687-4C159EC1133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5895" y="4123000"/>
            <a:ext cx="1973539" cy="1973539"/>
          </a:xfrm>
          <a:prstGeom prst="rect">
            <a:avLst/>
          </a:prstGeom>
        </p:spPr>
      </p:pic>
      <p:grpSp>
        <p:nvGrpSpPr>
          <p:cNvPr id="35" name="Группа 34">
            <a:extLst>
              <a:ext uri="{FF2B5EF4-FFF2-40B4-BE49-F238E27FC236}">
                <a16:creationId xmlns:a16="http://schemas.microsoft.com/office/drawing/2014/main" id="{2ED68764-AF40-4D71-BD33-926BE5DBCE3D}"/>
              </a:ext>
            </a:extLst>
          </p:cNvPr>
          <p:cNvGrpSpPr/>
          <p:nvPr/>
        </p:nvGrpSpPr>
        <p:grpSpPr>
          <a:xfrm>
            <a:off x="1239838" y="1486722"/>
            <a:ext cx="10763430" cy="3791407"/>
            <a:chOff x="1149823" y="1617774"/>
            <a:chExt cx="10763430" cy="3791407"/>
          </a:xfrm>
        </p:grpSpPr>
        <p:pic>
          <p:nvPicPr>
            <p:cNvPr id="33" name="Рисунок 32">
              <a:extLst>
                <a:ext uri="{FF2B5EF4-FFF2-40B4-BE49-F238E27FC236}">
                  <a16:creationId xmlns:a16="http://schemas.microsoft.com/office/drawing/2014/main" id="{DD8BAFE2-8752-4361-936B-0D2F6F15F08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4">
              <a:alphaModFix amt="50000"/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3824" t="4354" r="1190" b="-4354"/>
            <a:stretch/>
          </p:blipFill>
          <p:spPr>
            <a:xfrm>
              <a:off x="1149823" y="1617774"/>
              <a:ext cx="10763430" cy="3791407"/>
            </a:xfrm>
            <a:prstGeom prst="rect">
              <a:avLst/>
            </a:prstGeom>
          </p:spPr>
        </p:pic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22017005-CD31-4EF7-8720-0EBEB05686AC}"/>
                </a:ext>
              </a:extLst>
            </p:cNvPr>
            <p:cNvSpPr txBox="1"/>
            <p:nvPr/>
          </p:nvSpPr>
          <p:spPr>
            <a:xfrm>
              <a:off x="4427621" y="2359114"/>
              <a:ext cx="6614556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Давай выполним артикуляционную гимнастику, шляпка тыквы покажет какое упражнение выполнять, крути колесо!</a:t>
              </a:r>
            </a:p>
          </p:txBody>
        </p:sp>
      </p:grpSp>
      <p:pic>
        <p:nvPicPr>
          <p:cNvPr id="36" name="Рисунок 35">
            <a:extLst>
              <a:ext uri="{FF2B5EF4-FFF2-40B4-BE49-F238E27FC236}">
                <a16:creationId xmlns:a16="http://schemas.microsoft.com/office/drawing/2014/main" id="{418A694D-9AC7-42BC-AE66-AAABF1F3CCD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610" y="0"/>
            <a:ext cx="1115121" cy="1115121"/>
          </a:xfrm>
          <a:prstGeom prst="rect">
            <a:avLst/>
          </a:prstGeom>
          <a:effectLst>
            <a:glow rad="190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37" name="Рисунок 36">
            <a:hlinkClick r:id="rId16" action="ppaction://hlinksldjump"/>
            <a:extLst>
              <a:ext uri="{FF2B5EF4-FFF2-40B4-BE49-F238E27FC236}">
                <a16:creationId xmlns:a16="http://schemas.microsoft.com/office/drawing/2014/main" id="{F33EFC2B-4B6E-4C5A-9372-C6BE5F5A86F7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BEBA8EAE-BF5A-486C-A8C5-ECC9F3942E4B}">
                <a14:imgProps xmlns:a14="http://schemas.microsoft.com/office/drawing/2010/main">
                  <a14:imgLayer r:embed="rId18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" y="6860"/>
            <a:ext cx="728771" cy="62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85249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8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  <p:seq concurrent="1" nextAc="seek">
              <p:cTn id="20" restart="whenNotActive" fill="hold" evtFilter="cancelBubble" nodeType="interactiveSeq">
                <p:stCondLst>
                  <p:cond evt="onClick" delay="0">
                    <p:tgtEl>
                      <p:spTgt spid="3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1" fill="hold">
                      <p:stCondLst>
                        <p:cond delay="0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7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5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549818A8-3B82-48D2-9F13-04460B2365B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426887" y="735645"/>
            <a:ext cx="6682683" cy="6682683"/>
          </a:xfrm>
          <a:prstGeom prst="rect">
            <a:avLst/>
          </a:prstGeom>
        </p:spPr>
      </p:pic>
      <p:grpSp>
        <p:nvGrpSpPr>
          <p:cNvPr id="13" name="Группа 12">
            <a:extLst>
              <a:ext uri="{FF2B5EF4-FFF2-40B4-BE49-F238E27FC236}">
                <a16:creationId xmlns:a16="http://schemas.microsoft.com/office/drawing/2014/main" id="{3F3C4265-2534-4EA2-9538-68D490315019}"/>
              </a:ext>
            </a:extLst>
          </p:cNvPr>
          <p:cNvGrpSpPr/>
          <p:nvPr/>
        </p:nvGrpSpPr>
        <p:grpSpPr>
          <a:xfrm>
            <a:off x="1252266" y="2271291"/>
            <a:ext cx="5481705" cy="2093815"/>
            <a:chOff x="1386607" y="2756950"/>
            <a:chExt cx="5481705" cy="2093815"/>
          </a:xfrm>
        </p:grpSpPr>
        <p:grpSp>
          <p:nvGrpSpPr>
            <p:cNvPr id="4" name="Группа 3">
              <a:extLst>
                <a:ext uri="{FF2B5EF4-FFF2-40B4-BE49-F238E27FC236}">
                  <a16:creationId xmlns:a16="http://schemas.microsoft.com/office/drawing/2014/main" id="{79023CFF-F559-492E-B22B-77503559BC5A}"/>
                </a:ext>
              </a:extLst>
            </p:cNvPr>
            <p:cNvGrpSpPr/>
            <p:nvPr/>
          </p:nvGrpSpPr>
          <p:grpSpPr>
            <a:xfrm>
              <a:off x="1386607" y="2756950"/>
              <a:ext cx="5481705" cy="2093815"/>
              <a:chOff x="5008589" y="3023628"/>
              <a:chExt cx="5386696" cy="1768138"/>
            </a:xfrm>
          </p:grpSpPr>
          <p:grpSp>
            <p:nvGrpSpPr>
              <p:cNvPr id="5" name="Группа 4">
                <a:extLst>
                  <a:ext uri="{FF2B5EF4-FFF2-40B4-BE49-F238E27FC236}">
                    <a16:creationId xmlns:a16="http://schemas.microsoft.com/office/drawing/2014/main" id="{CEFD35A7-1F8B-4316-BECB-8F68399D4AE9}"/>
                  </a:ext>
                </a:extLst>
              </p:cNvPr>
              <p:cNvGrpSpPr/>
              <p:nvPr/>
            </p:nvGrpSpPr>
            <p:grpSpPr>
              <a:xfrm>
                <a:off x="5008589" y="3023628"/>
                <a:ext cx="5386696" cy="1768138"/>
                <a:chOff x="1239837" y="1486723"/>
                <a:chExt cx="7471025" cy="2542138"/>
              </a:xfrm>
            </p:grpSpPr>
            <p:grpSp>
              <p:nvGrpSpPr>
                <p:cNvPr id="7" name="Группа 6">
                  <a:extLst>
                    <a:ext uri="{FF2B5EF4-FFF2-40B4-BE49-F238E27FC236}">
                      <a16:creationId xmlns:a16="http://schemas.microsoft.com/office/drawing/2014/main" id="{C5395098-C72E-4B3D-AFBF-6ABBD7213538}"/>
                    </a:ext>
                  </a:extLst>
                </p:cNvPr>
                <p:cNvGrpSpPr/>
                <p:nvPr/>
              </p:nvGrpSpPr>
              <p:grpSpPr>
                <a:xfrm>
                  <a:off x="1239837" y="1486723"/>
                  <a:ext cx="7471025" cy="2542138"/>
                  <a:chOff x="1149821" y="1617774"/>
                  <a:chExt cx="10763430" cy="3791407"/>
                </a:xfrm>
              </p:grpSpPr>
              <p:pic>
                <p:nvPicPr>
                  <p:cNvPr id="9" name="Рисунок 8">
                    <a:extLst>
                      <a:ext uri="{FF2B5EF4-FFF2-40B4-BE49-F238E27FC236}">
                        <a16:creationId xmlns:a16="http://schemas.microsoft.com/office/drawing/2014/main" id="{86DD643E-C6AE-4841-AE7D-FBBF5C657514}"/>
                      </a:ext>
                    </a:extLst>
                  </p:cNvPr>
                  <p:cNvPicPr>
                    <a:picLocks noChangeAspect="1"/>
                  </p:cNvPicPr>
                  <p:nvPr/>
                </p:nvPicPr>
                <p:blipFill rotWithShape="1">
                  <a:blip r:embed="rId3">
                    <a:alphaModFix amt="50000"/>
                    <a:duotone>
                      <a:prstClr val="black"/>
                      <a:schemeClr val="accent2">
                        <a:tint val="45000"/>
                        <a:satMod val="400000"/>
                      </a:schemeClr>
                    </a:duotone>
                    <a:extLst>
                      <a:ext uri="{28A0092B-C50C-407E-A947-70E740481C1C}">
                        <a14:useLocalDpi xmlns:a14="http://schemas.microsoft.com/office/drawing/2010/main" val="0"/>
                      </a:ext>
                    </a:extLst>
                  </a:blip>
                  <a:srcRect l="-13824" t="4354" r="1190" b="-4354"/>
                  <a:stretch/>
                </p:blipFill>
                <p:spPr>
                  <a:xfrm>
                    <a:off x="1149821" y="1617774"/>
                    <a:ext cx="10763430" cy="3791407"/>
                  </a:xfrm>
                  <a:prstGeom prst="rect">
                    <a:avLst/>
                  </a:prstGeom>
                </p:spPr>
              </p:pic>
              <p:sp>
                <p:nvSpPr>
                  <p:cNvPr id="10" name="TextBox 9">
                    <a:extLst>
                      <a:ext uri="{FF2B5EF4-FFF2-40B4-BE49-F238E27FC236}">
                        <a16:creationId xmlns:a16="http://schemas.microsoft.com/office/drawing/2014/main" id="{FC645DAE-CCFB-4B6D-AD96-A3587E7AD3E2}"/>
                      </a:ext>
                    </a:extLst>
                  </p:cNvPr>
                  <p:cNvSpPr txBox="1"/>
                  <p:nvPr/>
                </p:nvSpPr>
                <p:spPr>
                  <a:xfrm>
                    <a:off x="4427621" y="2359115"/>
                    <a:ext cx="6614556" cy="690682"/>
                  </a:xfrm>
                  <a:prstGeom prst="rect">
                    <a:avLst/>
                  </a:prstGeom>
                  <a:noFill/>
                </p:spPr>
                <p:txBody>
                  <a:bodyPr wrap="square" rtlCol="0">
                    <a:spAutoFit/>
                  </a:bodyPr>
                  <a:lstStyle/>
                  <a:p>
                    <a:pPr algn="ctr"/>
                    <a:endParaRPr lang="ru-RU" sz="2800" b="1" dirty="0">
                      <a:solidFill>
                        <a:srgbClr val="C00000"/>
                      </a:solidFill>
                      <a:latin typeface="Ink Free" panose="03080402000500000000" pitchFamily="66" charset="0"/>
                    </a:endParaRPr>
                  </a:p>
                </p:txBody>
              </p:sp>
            </p:grpSp>
            <p:sp>
              <p:nvSpPr>
                <p:cNvPr id="8" name="TextBox 7">
                  <a:extLst>
                    <a:ext uri="{FF2B5EF4-FFF2-40B4-BE49-F238E27FC236}">
                      <a16:creationId xmlns:a16="http://schemas.microsoft.com/office/drawing/2014/main" id="{AFA53C70-BFAD-4E0A-8222-6FC707DA8125}"/>
                    </a:ext>
                  </a:extLst>
                </p:cNvPr>
                <p:cNvSpPr txBox="1"/>
                <p:nvPr/>
              </p:nvSpPr>
              <p:spPr>
                <a:xfrm>
                  <a:off x="3514997" y="1983792"/>
                  <a:ext cx="4522099" cy="575258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ru-RU" sz="2000" b="1" dirty="0">
                    <a:solidFill>
                      <a:srgbClr val="C00000"/>
                    </a:solidFill>
                    <a:latin typeface="Ink Free" panose="03080402000500000000" pitchFamily="66" charset="0"/>
                  </a:endParaRPr>
                </a:p>
              </p:txBody>
            </p:sp>
          </p:grpSp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2EDE404D-3974-4842-9472-A753A6C98F22}"/>
                  </a:ext>
                </a:extLst>
              </p:cNvPr>
              <p:cNvSpPr txBox="1"/>
              <p:nvPr/>
            </p:nvSpPr>
            <p:spPr>
              <a:xfrm>
                <a:off x="6657449" y="3383618"/>
                <a:ext cx="3114459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DC06C4B-D462-456E-BE19-6B41DE1DE3AC}"/>
                </a:ext>
              </a:extLst>
            </p:cNvPr>
            <p:cNvSpPr txBox="1"/>
            <p:nvPr/>
          </p:nvSpPr>
          <p:spPr>
            <a:xfrm>
              <a:off x="2736326" y="3183247"/>
              <a:ext cx="3868834" cy="101566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Слушай внимательно! В этих словах прячется шуршание осенних листьев — звук Ш!</a:t>
              </a:r>
            </a:p>
          </p:txBody>
        </p:sp>
      </p:grp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8E9D645-604A-4899-96B1-CC28CFDD9331}"/>
              </a:ext>
            </a:extLst>
          </p:cNvPr>
          <p:cNvSpPr/>
          <p:nvPr/>
        </p:nvSpPr>
        <p:spPr>
          <a:xfrm>
            <a:off x="302508" y="657333"/>
            <a:ext cx="3375717" cy="598141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Ink Free" panose="03080402000500000000" pitchFamily="66" charset="0"/>
              </a:rPr>
              <a:t>Выбери слова, где спрятался звук </a:t>
            </a:r>
            <a:r>
              <a:rPr lang="ru-RU" b="1" dirty="0">
                <a:latin typeface="Ink Free" panose="03080402000500000000" pitchFamily="66" charset="0"/>
              </a:rPr>
              <a:t>Ш</a:t>
            </a:r>
            <a:r>
              <a:rPr lang="ru-RU" dirty="0">
                <a:latin typeface="Ink Free" panose="03080402000500000000" pitchFamily="66" charset="0"/>
              </a:rPr>
              <a:t> </a:t>
            </a:r>
          </a:p>
        </p:txBody>
      </p:sp>
      <p:pic>
        <p:nvPicPr>
          <p:cNvPr id="16" name="Рисунок 15">
            <a:extLst>
              <a:ext uri="{FF2B5EF4-FFF2-40B4-BE49-F238E27FC236}">
                <a16:creationId xmlns:a16="http://schemas.microsoft.com/office/drawing/2014/main" id="{CF6FAF07-8D34-4651-9CD3-4A87762BD43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5927" y="5086711"/>
            <a:ext cx="1986714" cy="1113956"/>
          </a:xfrm>
          <a:prstGeom prst="rect">
            <a:avLst/>
          </a:prstGeom>
        </p:spPr>
      </p:pic>
      <p:pic>
        <p:nvPicPr>
          <p:cNvPr id="18" name="Рисунок 17">
            <a:extLst>
              <a:ext uri="{FF2B5EF4-FFF2-40B4-BE49-F238E27FC236}">
                <a16:creationId xmlns:a16="http://schemas.microsoft.com/office/drawing/2014/main" id="{8765B43A-E27A-43E6-B57A-6CE0E92BD0D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882" y="814901"/>
            <a:ext cx="3049146" cy="3049146"/>
          </a:xfrm>
          <a:prstGeom prst="rect">
            <a:avLst/>
          </a:prstGeom>
        </p:spPr>
      </p:pic>
      <p:pic>
        <p:nvPicPr>
          <p:cNvPr id="20" name="Рисунок 19">
            <a:extLst>
              <a:ext uri="{FF2B5EF4-FFF2-40B4-BE49-F238E27FC236}">
                <a16:creationId xmlns:a16="http://schemas.microsoft.com/office/drawing/2014/main" id="{4175DBE6-B0F9-4206-A189-FF01B3007EB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7336" y="-458958"/>
            <a:ext cx="3919307" cy="3919307"/>
          </a:xfrm>
          <a:prstGeom prst="rect">
            <a:avLst/>
          </a:prstGeom>
        </p:spPr>
      </p:pic>
      <p:pic>
        <p:nvPicPr>
          <p:cNvPr id="22" name="Рисунок 21">
            <a:extLst>
              <a:ext uri="{FF2B5EF4-FFF2-40B4-BE49-F238E27FC236}">
                <a16:creationId xmlns:a16="http://schemas.microsoft.com/office/drawing/2014/main" id="{52888DD3-E3E4-496A-87D4-9F93BC104CE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5393" y="2836041"/>
            <a:ext cx="4581740" cy="4581740"/>
          </a:xfrm>
          <a:prstGeom prst="rect">
            <a:avLst/>
          </a:prstGeom>
        </p:spPr>
      </p:pic>
      <p:pic>
        <p:nvPicPr>
          <p:cNvPr id="24" name="Рисунок 23">
            <a:extLst>
              <a:ext uri="{FF2B5EF4-FFF2-40B4-BE49-F238E27FC236}">
                <a16:creationId xmlns:a16="http://schemas.microsoft.com/office/drawing/2014/main" id="{D9B72F74-38A9-4CB7-92A9-ED46EA9A164A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3426" y="1047408"/>
            <a:ext cx="2342832" cy="2342832"/>
          </a:xfrm>
          <a:prstGeom prst="rect">
            <a:avLst/>
          </a:prstGeom>
        </p:spPr>
      </p:pic>
      <p:pic>
        <p:nvPicPr>
          <p:cNvPr id="26" name="Рисунок 25">
            <a:hlinkClick r:id="rId9" action="ppaction://hlinksldjump"/>
            <a:extLst>
              <a:ext uri="{FF2B5EF4-FFF2-40B4-BE49-F238E27FC236}">
                <a16:creationId xmlns:a16="http://schemas.microsoft.com/office/drawing/2014/main" id="{98E59552-CDD3-4580-9C98-8FF59BE37401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" y="6860"/>
            <a:ext cx="728771" cy="62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0794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2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7" dur="2000" fill="hold"/>
                                        <p:tgtEl>
                                          <p:spTgt spid="20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42" dur="2000" fill="hold"/>
                                        <p:tgtEl>
                                          <p:spTgt spid="22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2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E56AACC-1F0E-40E5-8618-30C4A53DE0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610" y="0"/>
            <a:ext cx="1115121" cy="1115121"/>
          </a:xfrm>
          <a:prstGeom prst="rect">
            <a:avLst/>
          </a:prstGeom>
          <a:effectLst>
            <a:glow rad="190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788B85B6-4A46-4673-9FBD-1904B9DE2EB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099921" y="2024126"/>
            <a:ext cx="4799454" cy="4799454"/>
          </a:xfrm>
          <a:prstGeom prst="rect">
            <a:avLst/>
          </a:prstGeom>
        </p:spPr>
      </p:pic>
      <p:grpSp>
        <p:nvGrpSpPr>
          <p:cNvPr id="16" name="Группа 15">
            <a:extLst>
              <a:ext uri="{FF2B5EF4-FFF2-40B4-BE49-F238E27FC236}">
                <a16:creationId xmlns:a16="http://schemas.microsoft.com/office/drawing/2014/main" id="{1F5D55F1-4524-46CC-A976-97A33C48D6CD}"/>
              </a:ext>
            </a:extLst>
          </p:cNvPr>
          <p:cNvGrpSpPr/>
          <p:nvPr/>
        </p:nvGrpSpPr>
        <p:grpSpPr>
          <a:xfrm>
            <a:off x="1211015" y="3330069"/>
            <a:ext cx="5481705" cy="2093815"/>
            <a:chOff x="1211015" y="3330069"/>
            <a:chExt cx="5481705" cy="2093815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505B0D0F-801D-4345-AA10-F8089CA4B348}"/>
                </a:ext>
              </a:extLst>
            </p:cNvPr>
            <p:cNvGrpSpPr/>
            <p:nvPr/>
          </p:nvGrpSpPr>
          <p:grpSpPr>
            <a:xfrm>
              <a:off x="1211015" y="3330069"/>
              <a:ext cx="5481705" cy="2093815"/>
              <a:chOff x="1386607" y="2756950"/>
              <a:chExt cx="5481705" cy="2093815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2DE921A3-9289-40DE-9678-F33936499BAC}"/>
                  </a:ext>
                </a:extLst>
              </p:cNvPr>
              <p:cNvGrpSpPr/>
              <p:nvPr/>
            </p:nvGrpSpPr>
            <p:grpSpPr>
              <a:xfrm>
                <a:off x="1386607" y="2756950"/>
                <a:ext cx="5481705" cy="2093815"/>
                <a:chOff x="5008589" y="3023628"/>
                <a:chExt cx="5386696" cy="1768138"/>
              </a:xfrm>
            </p:grpSpPr>
            <p:grpSp>
              <p:nvGrpSpPr>
                <p:cNvPr id="8" name="Группа 7">
                  <a:extLst>
                    <a:ext uri="{FF2B5EF4-FFF2-40B4-BE49-F238E27FC236}">
                      <a16:creationId xmlns:a16="http://schemas.microsoft.com/office/drawing/2014/main" id="{120FA0BB-2EEE-4FB8-B141-CFAD490FDD7A}"/>
                    </a:ext>
                  </a:extLst>
                </p:cNvPr>
                <p:cNvGrpSpPr/>
                <p:nvPr/>
              </p:nvGrpSpPr>
              <p:grpSpPr>
                <a:xfrm>
                  <a:off x="5008589" y="3023628"/>
                  <a:ext cx="5386696" cy="1768138"/>
                  <a:chOff x="1239837" y="1486723"/>
                  <a:chExt cx="7471025" cy="2542138"/>
                </a:xfrm>
              </p:grpSpPr>
              <p:grpSp>
                <p:nvGrpSpPr>
                  <p:cNvPr id="10" name="Группа 9">
                    <a:extLst>
                      <a:ext uri="{FF2B5EF4-FFF2-40B4-BE49-F238E27FC236}">
                        <a16:creationId xmlns:a16="http://schemas.microsoft.com/office/drawing/2014/main" id="{1E2DA509-3DFA-46FE-8FBB-65A0D4544FB8}"/>
                      </a:ext>
                    </a:extLst>
                  </p:cNvPr>
                  <p:cNvGrpSpPr/>
                  <p:nvPr/>
                </p:nvGrpSpPr>
                <p:grpSpPr>
                  <a:xfrm>
                    <a:off x="1239837" y="1486723"/>
                    <a:ext cx="7471025" cy="2542138"/>
                    <a:chOff x="1149821" y="1617774"/>
                    <a:chExt cx="10763430" cy="3791407"/>
                  </a:xfrm>
                </p:grpSpPr>
                <p:pic>
                  <p:nvPicPr>
                    <p:cNvPr id="12" name="Рисунок 11">
                      <a:extLst>
                        <a:ext uri="{FF2B5EF4-FFF2-40B4-BE49-F238E27FC236}">
                          <a16:creationId xmlns:a16="http://schemas.microsoft.com/office/drawing/2014/main" id="{B3168AAF-CECE-4757-8A96-705627DDE1C6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alphaModFix amt="50000"/>
                      <a:duotone>
                        <a:prstClr val="black"/>
                        <a:schemeClr val="accent2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13824" t="4354" r="1190" b="-4354"/>
                    <a:stretch/>
                  </p:blipFill>
                  <p:spPr>
                    <a:xfrm>
                      <a:off x="1149821" y="1617774"/>
                      <a:ext cx="10763430" cy="3791407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82DD5282-3188-44B7-BFB2-C290C361DF17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27621" y="2359115"/>
                      <a:ext cx="6614556" cy="6906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latin typeface="Ink Free" panose="03080402000500000000" pitchFamily="66" charset="0"/>
                      </a:endParaRPr>
                    </a:p>
                  </p:txBody>
                </p:sp>
              </p:grp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B1E52ED-5919-4B3E-A717-37EEA63700AA}"/>
                      </a:ext>
                    </a:extLst>
                  </p:cNvPr>
                  <p:cNvSpPr txBox="1"/>
                  <p:nvPr/>
                </p:nvSpPr>
                <p:spPr>
                  <a:xfrm>
                    <a:off x="3514997" y="1983792"/>
                    <a:ext cx="4522099" cy="57525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endParaRPr lang="ru-RU" sz="2000" b="1" dirty="0">
                      <a:solidFill>
                        <a:srgbClr val="C00000"/>
                      </a:solidFill>
                      <a:latin typeface="Ink Free" panose="03080402000500000000" pitchFamily="66" charset="0"/>
                    </a:endParaRPr>
                  </a:p>
                </p:txBody>
              </p:sp>
            </p:grp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63498E4D-5D60-49B0-A9F1-29E4D885DC5E}"/>
                    </a:ext>
                  </a:extLst>
                </p:cNvPr>
                <p:cNvSpPr txBox="1"/>
                <p:nvPr/>
              </p:nvSpPr>
              <p:spPr>
                <a:xfrm>
                  <a:off x="6657449" y="3383618"/>
                  <a:ext cx="311445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ru-RU" sz="2000" b="1" dirty="0">
                    <a:solidFill>
                      <a:srgbClr val="C00000"/>
                    </a:solidFill>
                    <a:latin typeface="Ink Free" panose="03080402000500000000" pitchFamily="66" charset="0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1CDC805-BA11-422F-A9EF-D4183ABBF470}"/>
                  </a:ext>
                </a:extLst>
              </p:cNvPr>
              <p:cNvSpPr txBox="1"/>
              <p:nvPr/>
            </p:nvSpPr>
            <p:spPr>
              <a:xfrm>
                <a:off x="2736326" y="3183247"/>
                <a:ext cx="38688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284CEC62-987A-499C-975E-AD94422FCA48}"/>
                </a:ext>
              </a:extLst>
            </p:cNvPr>
            <p:cNvSpPr txBox="1"/>
            <p:nvPr/>
          </p:nvSpPr>
          <p:spPr>
            <a:xfrm>
              <a:off x="2656004" y="3739477"/>
              <a:ext cx="3817448" cy="12003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Ого, жуки-жужжат! А ты можешь произнести так же громко — ж-ж-ж!</a:t>
              </a:r>
            </a:p>
          </p:txBody>
        </p:sp>
      </p:grp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D5FB7600-DDD5-4B96-8CE3-A56CD8995665}"/>
              </a:ext>
            </a:extLst>
          </p:cNvPr>
          <p:cNvSpPr/>
          <p:nvPr/>
        </p:nvSpPr>
        <p:spPr>
          <a:xfrm>
            <a:off x="302508" y="657333"/>
            <a:ext cx="3375717" cy="598141"/>
          </a:xfrm>
          <a:prstGeom prst="roundRect">
            <a:avLst/>
          </a:prstGeom>
          <a:solidFill>
            <a:schemeClr val="accent1">
              <a:lumMod val="50000"/>
              <a:alpha val="50000"/>
            </a:schemeClr>
          </a:solidFill>
          <a:ln>
            <a:solidFill>
              <a:schemeClr val="accent1">
                <a:lumMod val="50000"/>
              </a:schemeClr>
            </a:solidFill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>
                <a:latin typeface="Ink Free" panose="03080402000500000000" pitchFamily="66" charset="0"/>
              </a:rPr>
              <a:t>Помоги </a:t>
            </a:r>
            <a:r>
              <a:rPr lang="ru-RU" dirty="0" err="1">
                <a:latin typeface="Ink Free" panose="03080402000500000000" pitchFamily="66" charset="0"/>
              </a:rPr>
              <a:t>Грегу</a:t>
            </a:r>
            <a:r>
              <a:rPr lang="ru-RU" dirty="0">
                <a:latin typeface="Ink Free" panose="03080402000500000000" pitchFamily="66" charset="0"/>
              </a:rPr>
              <a:t> поймать слова со звуком </a:t>
            </a:r>
            <a:r>
              <a:rPr lang="ru-RU" b="1" dirty="0">
                <a:latin typeface="Ink Free" panose="03080402000500000000" pitchFamily="66" charset="0"/>
              </a:rPr>
              <a:t>Ж</a:t>
            </a:r>
            <a:endParaRPr lang="ru-RU" dirty="0">
              <a:latin typeface="Ink Free" panose="03080402000500000000" pitchFamily="66" charset="0"/>
            </a:endParaRPr>
          </a:p>
        </p:txBody>
      </p:sp>
      <p:pic>
        <p:nvPicPr>
          <p:cNvPr id="19" name="Рисунок 18">
            <a:extLst>
              <a:ext uri="{FF2B5EF4-FFF2-40B4-BE49-F238E27FC236}">
                <a16:creationId xmlns:a16="http://schemas.microsoft.com/office/drawing/2014/main" id="{A5529777-C370-4488-B697-0838107088D3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87375" y="4247062"/>
            <a:ext cx="4799455" cy="4799455"/>
          </a:xfrm>
          <a:prstGeom prst="rect">
            <a:avLst/>
          </a:prstGeom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id="{EC3B73BB-817A-4C3E-B6F0-5FCD25011AF8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716" t="24585" r="36303"/>
          <a:stretch/>
        </p:blipFill>
        <p:spPr>
          <a:xfrm>
            <a:off x="5646881" y="4296992"/>
            <a:ext cx="2673313" cy="5171945"/>
          </a:xfrm>
          <a:prstGeom prst="rect">
            <a:avLst/>
          </a:prstGeom>
        </p:spPr>
      </p:pic>
      <p:pic>
        <p:nvPicPr>
          <p:cNvPr id="23" name="Рисунок 22">
            <a:extLst>
              <a:ext uri="{FF2B5EF4-FFF2-40B4-BE49-F238E27FC236}">
                <a16:creationId xmlns:a16="http://schemas.microsoft.com/office/drawing/2014/main" id="{B7C8ACBB-8CE6-452A-A912-84BFEFD36B8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6783" y="4458273"/>
            <a:ext cx="3585411" cy="3585411"/>
          </a:xfrm>
          <a:prstGeom prst="rect">
            <a:avLst/>
          </a:prstGeom>
        </p:spPr>
      </p:pic>
      <p:pic>
        <p:nvPicPr>
          <p:cNvPr id="25" name="Рисунок 24">
            <a:extLst>
              <a:ext uri="{FF2B5EF4-FFF2-40B4-BE49-F238E27FC236}">
                <a16:creationId xmlns:a16="http://schemas.microsoft.com/office/drawing/2014/main" id="{2EB5BBAD-A128-4667-955D-0935055C9EA0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3572" y="4853256"/>
            <a:ext cx="3118523" cy="3118523"/>
          </a:xfrm>
          <a:prstGeom prst="rect">
            <a:avLst/>
          </a:prstGeom>
        </p:spPr>
      </p:pic>
      <p:pic>
        <p:nvPicPr>
          <p:cNvPr id="27" name="Рисунок 26">
            <a:extLst>
              <a:ext uri="{FF2B5EF4-FFF2-40B4-BE49-F238E27FC236}">
                <a16:creationId xmlns:a16="http://schemas.microsoft.com/office/drawing/2014/main" id="{3C1B2560-F547-43FE-9A99-DC3D6C54AD16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3103" y="5068358"/>
            <a:ext cx="3015143" cy="3015143"/>
          </a:xfrm>
          <a:prstGeom prst="rect">
            <a:avLst/>
          </a:prstGeom>
        </p:spPr>
      </p:pic>
      <p:pic>
        <p:nvPicPr>
          <p:cNvPr id="28" name="Рисунок 27">
            <a:hlinkClick r:id="rId11" action="ppaction://hlinksldjump"/>
            <a:extLst>
              <a:ext uri="{FF2B5EF4-FFF2-40B4-BE49-F238E27FC236}">
                <a16:creationId xmlns:a16="http://schemas.microsoft.com/office/drawing/2014/main" id="{BE67A01F-7379-4310-A122-CF46EF28C0B9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" y="6860"/>
            <a:ext cx="728771" cy="62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62930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-2.96296E-6 L 0.0099 -0.35 " pathEditMode="relative" rAng="0" ptsTypes="AA">
                                      <p:cBhvr>
                                        <p:cTn id="2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95" y="-17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2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2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2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1"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16667E-6 -2.59259E-6 L 0.00026 -0.4412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220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8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9" fill="hold">
                      <p:stCondLst>
                        <p:cond delay="0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3.7037E-6 L -0.0095 -0.51689 " pathEditMode="relative" rAng="0" ptsTypes="AA">
                                      <p:cBhvr>
                                        <p:cTn id="4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82" y="-2585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47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8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49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0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1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1F621663-8066-45EE-9457-B3E11084B23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9610" y="0"/>
            <a:ext cx="1115121" cy="1115121"/>
          </a:xfrm>
          <a:prstGeom prst="rect">
            <a:avLst/>
          </a:prstGeom>
          <a:effectLst>
            <a:glow rad="190500">
              <a:schemeClr val="accent4">
                <a:satMod val="175000"/>
                <a:alpha val="40000"/>
              </a:schemeClr>
            </a:glow>
          </a:effectLst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3F31E42E-74B6-460D-8F88-A56944A3EC0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0693" y="3559629"/>
            <a:ext cx="3566504" cy="3566504"/>
          </a:xfrm>
          <a:prstGeom prst="rect">
            <a:avLst/>
          </a:prstGeom>
        </p:spPr>
      </p:pic>
      <p:grpSp>
        <p:nvGrpSpPr>
          <p:cNvPr id="9" name="Группа 8">
            <a:extLst>
              <a:ext uri="{FF2B5EF4-FFF2-40B4-BE49-F238E27FC236}">
                <a16:creationId xmlns:a16="http://schemas.microsoft.com/office/drawing/2014/main" id="{44ABE4E2-A69B-409F-900C-7AB1BD588E19}"/>
              </a:ext>
            </a:extLst>
          </p:cNvPr>
          <p:cNvGrpSpPr/>
          <p:nvPr/>
        </p:nvGrpSpPr>
        <p:grpSpPr>
          <a:xfrm>
            <a:off x="2063538" y="3937948"/>
            <a:ext cx="5218553" cy="1877821"/>
            <a:chOff x="1211015" y="3546063"/>
            <a:chExt cx="5218553" cy="1877821"/>
          </a:xfrm>
        </p:grpSpPr>
        <p:grpSp>
          <p:nvGrpSpPr>
            <p:cNvPr id="10" name="Группа 9">
              <a:extLst>
                <a:ext uri="{FF2B5EF4-FFF2-40B4-BE49-F238E27FC236}">
                  <a16:creationId xmlns:a16="http://schemas.microsoft.com/office/drawing/2014/main" id="{230B3759-8691-4E3F-8BCC-953211DE9B47}"/>
                </a:ext>
              </a:extLst>
            </p:cNvPr>
            <p:cNvGrpSpPr/>
            <p:nvPr/>
          </p:nvGrpSpPr>
          <p:grpSpPr>
            <a:xfrm>
              <a:off x="1211015" y="3546063"/>
              <a:ext cx="5218553" cy="1877821"/>
              <a:chOff x="1386607" y="2972944"/>
              <a:chExt cx="5218553" cy="1877821"/>
            </a:xfrm>
          </p:grpSpPr>
          <p:grpSp>
            <p:nvGrpSpPr>
              <p:cNvPr id="12" name="Группа 11">
                <a:extLst>
                  <a:ext uri="{FF2B5EF4-FFF2-40B4-BE49-F238E27FC236}">
                    <a16:creationId xmlns:a16="http://schemas.microsoft.com/office/drawing/2014/main" id="{AA6E3F8A-D628-47B3-BBB2-28889D19D0F1}"/>
                  </a:ext>
                </a:extLst>
              </p:cNvPr>
              <p:cNvGrpSpPr/>
              <p:nvPr/>
            </p:nvGrpSpPr>
            <p:grpSpPr>
              <a:xfrm>
                <a:off x="1386607" y="2972944"/>
                <a:ext cx="5038076" cy="1877821"/>
                <a:chOff x="5008589" y="3206025"/>
                <a:chExt cx="4950756" cy="1585740"/>
              </a:xfrm>
            </p:grpSpPr>
            <p:grpSp>
              <p:nvGrpSpPr>
                <p:cNvPr id="14" name="Группа 13">
                  <a:extLst>
                    <a:ext uri="{FF2B5EF4-FFF2-40B4-BE49-F238E27FC236}">
                      <a16:creationId xmlns:a16="http://schemas.microsoft.com/office/drawing/2014/main" id="{10BE8536-A3B3-4B1C-B555-72AD2592F43D}"/>
                    </a:ext>
                  </a:extLst>
                </p:cNvPr>
                <p:cNvGrpSpPr/>
                <p:nvPr/>
              </p:nvGrpSpPr>
              <p:grpSpPr>
                <a:xfrm>
                  <a:off x="5008589" y="3206025"/>
                  <a:ext cx="4950756" cy="1585740"/>
                  <a:chOff x="1239837" y="1748965"/>
                  <a:chExt cx="6866402" cy="2279896"/>
                </a:xfrm>
              </p:grpSpPr>
              <p:grpSp>
                <p:nvGrpSpPr>
                  <p:cNvPr id="16" name="Группа 15">
                    <a:extLst>
                      <a:ext uri="{FF2B5EF4-FFF2-40B4-BE49-F238E27FC236}">
                        <a16:creationId xmlns:a16="http://schemas.microsoft.com/office/drawing/2014/main" id="{1F9C8FC5-2485-46F1-BB2A-796CE23393D6}"/>
                      </a:ext>
                    </a:extLst>
                  </p:cNvPr>
                  <p:cNvGrpSpPr/>
                  <p:nvPr/>
                </p:nvGrpSpPr>
                <p:grpSpPr>
                  <a:xfrm>
                    <a:off x="1239837" y="1748965"/>
                    <a:ext cx="6866402" cy="2279896"/>
                    <a:chOff x="1149821" y="2008888"/>
                    <a:chExt cx="9892356" cy="3400293"/>
                  </a:xfrm>
                </p:grpSpPr>
                <p:pic>
                  <p:nvPicPr>
                    <p:cNvPr id="18" name="Рисунок 17">
                      <a:extLst>
                        <a:ext uri="{FF2B5EF4-FFF2-40B4-BE49-F238E27FC236}">
                          <a16:creationId xmlns:a16="http://schemas.microsoft.com/office/drawing/2014/main" id="{0324EF71-8703-4237-A8BA-2125468883A5}"/>
                        </a:ext>
                      </a:extLst>
                    </p:cNvPr>
                    <p:cNvPicPr>
                      <a:picLocks noChangeAspect="1"/>
                    </p:cNvPicPr>
                    <p:nvPr/>
                  </p:nvPicPr>
                  <p:blipFill rotWithShape="1">
                    <a:blip r:embed="rId5">
                      <a:alphaModFix amt="50000"/>
                      <a:duotone>
                        <a:prstClr val="black"/>
                        <a:schemeClr val="accent2">
                          <a:tint val="45000"/>
                          <a:satMod val="400000"/>
                        </a:schemeClr>
                      </a:duotone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 l="-13824" t="4354" r="1190" b="-4354"/>
                    <a:stretch/>
                  </p:blipFill>
                  <p:spPr>
                    <a:xfrm>
                      <a:off x="1149821" y="2008888"/>
                      <a:ext cx="9653096" cy="3400293"/>
                    </a:xfrm>
                    <a:prstGeom prst="rect">
                      <a:avLst/>
                    </a:prstGeom>
                  </p:spPr>
                </p:pic>
                <p:sp>
                  <p:nvSpPr>
                    <p:cNvPr id="19" name="TextBox 18">
                      <a:extLst>
                        <a:ext uri="{FF2B5EF4-FFF2-40B4-BE49-F238E27FC236}">
                          <a16:creationId xmlns:a16="http://schemas.microsoft.com/office/drawing/2014/main" id="{8A7DB1B6-9F14-4B5E-97EA-0BD2078D85EF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4427621" y="2359115"/>
                      <a:ext cx="6614556" cy="690682"/>
                    </a:xfrm>
                    <a:prstGeom prst="rect">
                      <a:avLst/>
                    </a:prstGeom>
                    <a:noFill/>
                  </p:spPr>
                  <p:txBody>
                    <a:bodyPr wrap="square" rtlCol="0">
                      <a:spAutoFit/>
                    </a:bodyPr>
                    <a:lstStyle/>
                    <a:p>
                      <a:pPr algn="ctr"/>
                      <a:endParaRPr lang="ru-RU" sz="2800" b="1" dirty="0">
                        <a:solidFill>
                          <a:srgbClr val="C00000"/>
                        </a:solidFill>
                        <a:latin typeface="Ink Free" panose="03080402000500000000" pitchFamily="66" charset="0"/>
                      </a:endParaRPr>
                    </a:p>
                  </p:txBody>
                </p:sp>
              </p:grpSp>
              <p:sp>
                <p:nvSpPr>
                  <p:cNvPr id="17" name="TextBox 16">
                    <a:extLst>
                      <a:ext uri="{FF2B5EF4-FFF2-40B4-BE49-F238E27FC236}">
                        <a16:creationId xmlns:a16="http://schemas.microsoft.com/office/drawing/2014/main" id="{81738DE2-7B8D-49DE-8D6C-06B11F7D564A}"/>
                      </a:ext>
                    </a:extLst>
                  </p:cNvPr>
                  <p:cNvSpPr txBox="1"/>
                  <p:nvPr/>
                </p:nvSpPr>
                <p:spPr>
                  <a:xfrm>
                    <a:off x="3514997" y="1983792"/>
                    <a:ext cx="4522099" cy="575258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endParaRPr lang="ru-RU" sz="2000" b="1" dirty="0">
                      <a:solidFill>
                        <a:srgbClr val="C00000"/>
                      </a:solidFill>
                      <a:latin typeface="Ink Free" panose="03080402000500000000" pitchFamily="66" charset="0"/>
                    </a:endParaRPr>
                  </a:p>
                </p:txBody>
              </p:sp>
            </p:grpSp>
            <p:sp>
              <p:nvSpPr>
                <p:cNvPr id="15" name="TextBox 14">
                  <a:extLst>
                    <a:ext uri="{FF2B5EF4-FFF2-40B4-BE49-F238E27FC236}">
                      <a16:creationId xmlns:a16="http://schemas.microsoft.com/office/drawing/2014/main" id="{18902318-4519-46BD-B93D-9171EE922BA9}"/>
                    </a:ext>
                  </a:extLst>
                </p:cNvPr>
                <p:cNvSpPr txBox="1"/>
                <p:nvPr/>
              </p:nvSpPr>
              <p:spPr>
                <a:xfrm>
                  <a:off x="6657449" y="3383618"/>
                  <a:ext cx="3114459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ru-RU" sz="2000" b="1" dirty="0">
                    <a:solidFill>
                      <a:srgbClr val="C00000"/>
                    </a:solidFill>
                    <a:latin typeface="Ink Free" panose="03080402000500000000" pitchFamily="66" charset="0"/>
                  </a:endParaRPr>
                </a:p>
              </p:txBody>
            </p:sp>
          </p:grp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C208F8D2-458C-4A7C-9088-97AB7CE0D6A9}"/>
                  </a:ext>
                </a:extLst>
              </p:cNvPr>
              <p:cNvSpPr txBox="1"/>
              <p:nvPr/>
            </p:nvSpPr>
            <p:spPr>
              <a:xfrm>
                <a:off x="2736326" y="3183247"/>
                <a:ext cx="3868834" cy="40011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230F9CB2-926B-491F-BBAB-741660C66BAF}"/>
                </a:ext>
              </a:extLst>
            </p:cNvPr>
            <p:cNvSpPr txBox="1"/>
            <p:nvPr/>
          </p:nvSpPr>
          <p:spPr>
            <a:xfrm>
              <a:off x="2309790" y="4160099"/>
              <a:ext cx="3817448" cy="46166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Ква-ква, найди пары.</a:t>
              </a:r>
            </a:p>
          </p:txBody>
        </p:sp>
      </p:grpSp>
      <p:grpSp>
        <p:nvGrpSpPr>
          <p:cNvPr id="25" name="Группа 24">
            <a:extLst>
              <a:ext uri="{FF2B5EF4-FFF2-40B4-BE49-F238E27FC236}">
                <a16:creationId xmlns:a16="http://schemas.microsoft.com/office/drawing/2014/main" id="{354BFBBD-BBDF-44AC-9BDC-70EADABF0698}"/>
              </a:ext>
            </a:extLst>
          </p:cNvPr>
          <p:cNvGrpSpPr/>
          <p:nvPr/>
        </p:nvGrpSpPr>
        <p:grpSpPr>
          <a:xfrm>
            <a:off x="391886" y="385011"/>
            <a:ext cx="1766923" cy="1754522"/>
            <a:chOff x="433137" y="1175657"/>
            <a:chExt cx="1766923" cy="1754522"/>
          </a:xfrm>
        </p:grpSpPr>
        <p:grpSp>
          <p:nvGrpSpPr>
            <p:cNvPr id="23" name="Группа 22">
              <a:extLst>
                <a:ext uri="{FF2B5EF4-FFF2-40B4-BE49-F238E27FC236}">
                  <a16:creationId xmlns:a16="http://schemas.microsoft.com/office/drawing/2014/main" id="{F313236A-16A0-487C-B3C5-CE707C3923E8}"/>
                </a:ext>
              </a:extLst>
            </p:cNvPr>
            <p:cNvGrpSpPr/>
            <p:nvPr/>
          </p:nvGrpSpPr>
          <p:grpSpPr>
            <a:xfrm>
              <a:off x="433137" y="1175657"/>
              <a:ext cx="1766923" cy="1698172"/>
              <a:chOff x="433137" y="1175657"/>
              <a:chExt cx="1766923" cy="1698172"/>
            </a:xfrm>
          </p:grpSpPr>
          <p:sp>
            <p:nvSpPr>
              <p:cNvPr id="20" name="Блок-схема: узел 19">
                <a:extLst>
                  <a:ext uri="{FF2B5EF4-FFF2-40B4-BE49-F238E27FC236}">
                    <a16:creationId xmlns:a16="http://schemas.microsoft.com/office/drawing/2014/main" id="{A9C8633F-4076-4D43-982E-C935F7EFD725}"/>
                  </a:ext>
                </a:extLst>
              </p:cNvPr>
              <p:cNvSpPr/>
              <p:nvPr/>
            </p:nvSpPr>
            <p:spPr>
              <a:xfrm>
                <a:off x="433137" y="1175657"/>
                <a:ext cx="1766923" cy="1698172"/>
              </a:xfrm>
              <a:prstGeom prst="flowChartConnector">
                <a:avLst/>
              </a:prstGeom>
              <a:solidFill>
                <a:schemeClr val="accent1">
                  <a:lumMod val="50000"/>
                  <a:alpha val="50000"/>
                </a:schemeClr>
              </a:solidFill>
              <a:ln>
                <a:noFill/>
              </a:ln>
              <a:effectLst/>
              <a:scene3d>
                <a:camera prst="orthographicFront">
                  <a:rot lat="0" lon="0" rev="0"/>
                </a:camera>
                <a:lightRig rig="contrasting" dir="t">
                  <a:rot lat="0" lon="0" rev="7800000"/>
                </a:lightRig>
              </a:scene3d>
              <a:sp3d>
                <a:bevelT w="139700" h="139700"/>
              </a:sp3d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ru-RU"/>
              </a:p>
            </p:txBody>
          </p:sp>
          <p:pic>
            <p:nvPicPr>
              <p:cNvPr id="22" name="Рисунок 21">
                <a:extLst>
                  <a:ext uri="{FF2B5EF4-FFF2-40B4-BE49-F238E27FC236}">
                    <a16:creationId xmlns:a16="http://schemas.microsoft.com/office/drawing/2014/main" id="{4E04575A-6020-4243-A08C-096FF8751B8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888098" y="1301067"/>
                <a:ext cx="857000" cy="1447352"/>
              </a:xfrm>
              <a:prstGeom prst="rect">
                <a:avLst/>
              </a:prstGeom>
            </p:spPr>
          </p:pic>
        </p:grp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CE42B2F6-77C5-4C23-BEB8-CA17DE1A15BB}"/>
                </a:ext>
              </a:extLst>
            </p:cNvPr>
            <p:cNvSpPr txBox="1"/>
            <p:nvPr/>
          </p:nvSpPr>
          <p:spPr>
            <a:xfrm>
              <a:off x="831898" y="2530069"/>
              <a:ext cx="91320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0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Шар</a:t>
              </a:r>
            </a:p>
          </p:txBody>
        </p:sp>
      </p:grpSp>
      <p:grpSp>
        <p:nvGrpSpPr>
          <p:cNvPr id="30" name="Группа 29">
            <a:extLst>
              <a:ext uri="{FF2B5EF4-FFF2-40B4-BE49-F238E27FC236}">
                <a16:creationId xmlns:a16="http://schemas.microsoft.com/office/drawing/2014/main" id="{43D91301-63E6-477A-A78E-33963744E34D}"/>
              </a:ext>
            </a:extLst>
          </p:cNvPr>
          <p:cNvGrpSpPr/>
          <p:nvPr/>
        </p:nvGrpSpPr>
        <p:grpSpPr>
          <a:xfrm>
            <a:off x="9245000" y="4683935"/>
            <a:ext cx="1766923" cy="1731642"/>
            <a:chOff x="9372027" y="4622059"/>
            <a:chExt cx="1766923" cy="1731642"/>
          </a:xfrm>
        </p:grpSpPr>
        <p:sp>
          <p:nvSpPr>
            <p:cNvPr id="26" name="Блок-схема: узел 25">
              <a:extLst>
                <a:ext uri="{FF2B5EF4-FFF2-40B4-BE49-F238E27FC236}">
                  <a16:creationId xmlns:a16="http://schemas.microsoft.com/office/drawing/2014/main" id="{74F26AD8-3FCE-4E19-919A-A4381FBAD12D}"/>
                </a:ext>
              </a:extLst>
            </p:cNvPr>
            <p:cNvSpPr/>
            <p:nvPr/>
          </p:nvSpPr>
          <p:spPr>
            <a:xfrm>
              <a:off x="9372027" y="4622059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28" name="Рисунок 27">
              <a:extLst>
                <a:ext uri="{FF2B5EF4-FFF2-40B4-BE49-F238E27FC236}">
                  <a16:creationId xmlns:a16="http://schemas.microsoft.com/office/drawing/2014/main" id="{9688F70E-A9EF-4C21-ABF8-538501A0115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75872" y="4782816"/>
              <a:ext cx="759231" cy="1172219"/>
            </a:xfrm>
            <a:prstGeom prst="rect">
              <a:avLst/>
            </a:prstGeom>
          </p:spPr>
        </p:pic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1DB9E5F-61FF-4166-A896-C0B55987805B}"/>
                </a:ext>
              </a:extLst>
            </p:cNvPr>
            <p:cNvSpPr txBox="1"/>
            <p:nvPr/>
          </p:nvSpPr>
          <p:spPr>
            <a:xfrm>
              <a:off x="9875872" y="5892036"/>
              <a:ext cx="890672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Жар</a:t>
              </a:r>
            </a:p>
          </p:txBody>
        </p:sp>
      </p:grpSp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52ADC98A-14FE-4481-B34B-B0EDBB9C8C06}"/>
              </a:ext>
            </a:extLst>
          </p:cNvPr>
          <p:cNvGrpSpPr/>
          <p:nvPr/>
        </p:nvGrpSpPr>
        <p:grpSpPr>
          <a:xfrm>
            <a:off x="397374" y="2332780"/>
            <a:ext cx="1841233" cy="1698172"/>
            <a:chOff x="354730" y="2351989"/>
            <a:chExt cx="1841233" cy="1698172"/>
          </a:xfrm>
        </p:grpSpPr>
        <p:sp>
          <p:nvSpPr>
            <p:cNvPr id="31" name="Блок-схема: узел 30">
              <a:extLst>
                <a:ext uri="{FF2B5EF4-FFF2-40B4-BE49-F238E27FC236}">
                  <a16:creationId xmlns:a16="http://schemas.microsoft.com/office/drawing/2014/main" id="{78F696EE-5A6A-40DE-87EE-D9D3C238E3E5}"/>
                </a:ext>
              </a:extLst>
            </p:cNvPr>
            <p:cNvSpPr/>
            <p:nvPr/>
          </p:nvSpPr>
          <p:spPr>
            <a:xfrm>
              <a:off x="391886" y="2351989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5" name="Рисунок 34">
              <a:extLst>
                <a:ext uri="{FF2B5EF4-FFF2-40B4-BE49-F238E27FC236}">
                  <a16:creationId xmlns:a16="http://schemas.microsoft.com/office/drawing/2014/main" id="{75F455C8-C492-4F73-A9BC-4CBB55C1A14A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4730" y="2627584"/>
              <a:ext cx="1841233" cy="1034841"/>
            </a:xfrm>
            <a:prstGeom prst="rect">
              <a:avLst/>
            </a:prstGeom>
          </p:spPr>
        </p:pic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F30969B-D30C-42D7-B26C-9826449CB62A}"/>
                </a:ext>
              </a:extLst>
            </p:cNvPr>
            <p:cNvSpPr txBox="1"/>
            <p:nvPr/>
          </p:nvSpPr>
          <p:spPr>
            <a:xfrm>
              <a:off x="790647" y="3559629"/>
              <a:ext cx="913200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Уши</a:t>
              </a:r>
            </a:p>
          </p:txBody>
        </p:sp>
      </p:grpSp>
      <p:grpSp>
        <p:nvGrpSpPr>
          <p:cNvPr id="43" name="Группа 42">
            <a:extLst>
              <a:ext uri="{FF2B5EF4-FFF2-40B4-BE49-F238E27FC236}">
                <a16:creationId xmlns:a16="http://schemas.microsoft.com/office/drawing/2014/main" id="{DC56D932-09F3-407A-8A7F-A4A9D3505182}"/>
              </a:ext>
            </a:extLst>
          </p:cNvPr>
          <p:cNvGrpSpPr/>
          <p:nvPr/>
        </p:nvGrpSpPr>
        <p:grpSpPr>
          <a:xfrm>
            <a:off x="9310719" y="2608375"/>
            <a:ext cx="1766923" cy="1755860"/>
            <a:chOff x="9310719" y="2608375"/>
            <a:chExt cx="1766923" cy="1755860"/>
          </a:xfrm>
        </p:grpSpPr>
        <p:sp>
          <p:nvSpPr>
            <p:cNvPr id="32" name="Блок-схема: узел 31">
              <a:extLst>
                <a:ext uri="{FF2B5EF4-FFF2-40B4-BE49-F238E27FC236}">
                  <a16:creationId xmlns:a16="http://schemas.microsoft.com/office/drawing/2014/main" id="{878DAA14-35F8-4981-827B-F482C7D51B4D}"/>
                </a:ext>
              </a:extLst>
            </p:cNvPr>
            <p:cNvSpPr/>
            <p:nvPr/>
          </p:nvSpPr>
          <p:spPr>
            <a:xfrm>
              <a:off x="9310719" y="2666063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39" name="Рисунок 38">
              <a:extLst>
                <a:ext uri="{FF2B5EF4-FFF2-40B4-BE49-F238E27FC236}">
                  <a16:creationId xmlns:a16="http://schemas.microsoft.com/office/drawing/2014/main" id="{233448F5-FB8D-45CF-89EC-97919D9D41C7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81840" y="2608375"/>
              <a:ext cx="1636506" cy="1636506"/>
            </a:xfrm>
            <a:prstGeom prst="rect">
              <a:avLst/>
            </a:prstGeom>
          </p:spPr>
        </p:pic>
      </p:grpSp>
      <p:sp>
        <p:nvSpPr>
          <p:cNvPr id="40" name="TextBox 39">
            <a:extLst>
              <a:ext uri="{FF2B5EF4-FFF2-40B4-BE49-F238E27FC236}">
                <a16:creationId xmlns:a16="http://schemas.microsoft.com/office/drawing/2014/main" id="{EA1CE043-B3CD-4FEB-AA60-6C205FF5A495}"/>
              </a:ext>
            </a:extLst>
          </p:cNvPr>
          <p:cNvSpPr txBox="1"/>
          <p:nvPr/>
        </p:nvSpPr>
        <p:spPr>
          <a:xfrm>
            <a:off x="9717646" y="3854336"/>
            <a:ext cx="88689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solidFill>
                  <a:srgbClr val="C00000"/>
                </a:solidFill>
                <a:latin typeface="Ink Free" panose="03080402000500000000" pitchFamily="66" charset="0"/>
              </a:rPr>
              <a:t>Ужи</a:t>
            </a:r>
          </a:p>
        </p:txBody>
      </p:sp>
      <p:grpSp>
        <p:nvGrpSpPr>
          <p:cNvPr id="48" name="Группа 47">
            <a:extLst>
              <a:ext uri="{FF2B5EF4-FFF2-40B4-BE49-F238E27FC236}">
                <a16:creationId xmlns:a16="http://schemas.microsoft.com/office/drawing/2014/main" id="{4DFDBE8F-3631-4FDB-8392-E662DB78D702}"/>
              </a:ext>
            </a:extLst>
          </p:cNvPr>
          <p:cNvGrpSpPr/>
          <p:nvPr/>
        </p:nvGrpSpPr>
        <p:grpSpPr>
          <a:xfrm>
            <a:off x="2526420" y="345401"/>
            <a:ext cx="2116989" cy="1698172"/>
            <a:chOff x="2526420" y="345401"/>
            <a:chExt cx="2116989" cy="1698172"/>
          </a:xfrm>
        </p:grpSpPr>
        <p:sp>
          <p:nvSpPr>
            <p:cNvPr id="33" name="Блок-схема: узел 32">
              <a:extLst>
                <a:ext uri="{FF2B5EF4-FFF2-40B4-BE49-F238E27FC236}">
                  <a16:creationId xmlns:a16="http://schemas.microsoft.com/office/drawing/2014/main" id="{2FBA7FD4-FA23-43DB-9FCA-EBDC27904DCC}"/>
                </a:ext>
              </a:extLst>
            </p:cNvPr>
            <p:cNvSpPr/>
            <p:nvPr/>
          </p:nvSpPr>
          <p:spPr>
            <a:xfrm>
              <a:off x="2603405" y="345401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46" name="Рисунок 45">
              <a:extLst>
                <a:ext uri="{FF2B5EF4-FFF2-40B4-BE49-F238E27FC236}">
                  <a16:creationId xmlns:a16="http://schemas.microsoft.com/office/drawing/2014/main" id="{031DD7B1-00F7-4603-9938-16E4061B98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26420" y="605454"/>
              <a:ext cx="2116989" cy="1178065"/>
            </a:xfrm>
            <a:prstGeom prst="rect">
              <a:avLst/>
            </a:prstGeom>
          </p:spPr>
        </p:pic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2D9BB3BF-5EBA-40CE-BD77-6D050253681A}"/>
                </a:ext>
              </a:extLst>
            </p:cNvPr>
            <p:cNvSpPr txBox="1"/>
            <p:nvPr/>
          </p:nvSpPr>
          <p:spPr>
            <a:xfrm>
              <a:off x="2957476" y="1508327"/>
              <a:ext cx="1058779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Пушок</a:t>
              </a:r>
            </a:p>
          </p:txBody>
        </p:sp>
      </p:grpSp>
      <p:grpSp>
        <p:nvGrpSpPr>
          <p:cNvPr id="52" name="Группа 51">
            <a:extLst>
              <a:ext uri="{FF2B5EF4-FFF2-40B4-BE49-F238E27FC236}">
                <a16:creationId xmlns:a16="http://schemas.microsoft.com/office/drawing/2014/main" id="{54BB69EC-99E2-4F53-B43F-A3390B9EFA72}"/>
              </a:ext>
            </a:extLst>
          </p:cNvPr>
          <p:cNvGrpSpPr/>
          <p:nvPr/>
        </p:nvGrpSpPr>
        <p:grpSpPr>
          <a:xfrm>
            <a:off x="9139689" y="662864"/>
            <a:ext cx="1977539" cy="1698172"/>
            <a:chOff x="9139689" y="662864"/>
            <a:chExt cx="1977539" cy="1698172"/>
          </a:xfrm>
        </p:grpSpPr>
        <p:sp>
          <p:nvSpPr>
            <p:cNvPr id="44" name="Блок-схема: узел 43">
              <a:extLst>
                <a:ext uri="{FF2B5EF4-FFF2-40B4-BE49-F238E27FC236}">
                  <a16:creationId xmlns:a16="http://schemas.microsoft.com/office/drawing/2014/main" id="{E8006CBD-BBF0-4F7E-9ED2-10BADF0EDB99}"/>
                </a:ext>
              </a:extLst>
            </p:cNvPr>
            <p:cNvSpPr/>
            <p:nvPr/>
          </p:nvSpPr>
          <p:spPr>
            <a:xfrm>
              <a:off x="9244998" y="662864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0" name="Рисунок 49">
              <a:extLst>
                <a:ext uri="{FF2B5EF4-FFF2-40B4-BE49-F238E27FC236}">
                  <a16:creationId xmlns:a16="http://schemas.microsoft.com/office/drawing/2014/main" id="{0E2E97CE-7F02-4BF9-A6B8-F5B2B362EAC1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139689" y="847614"/>
              <a:ext cx="1977539" cy="1121635"/>
            </a:xfrm>
            <a:prstGeom prst="rect">
              <a:avLst/>
            </a:prstGeom>
          </p:spPr>
        </p:pic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7B871C27-E7BA-4F58-86DF-606D8AF4FDE8}"/>
                </a:ext>
              </a:extLst>
            </p:cNvPr>
            <p:cNvSpPr txBox="1"/>
            <p:nvPr/>
          </p:nvSpPr>
          <p:spPr>
            <a:xfrm>
              <a:off x="9666514" y="1783519"/>
              <a:ext cx="107253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dirty="0"/>
                <a:t>Лужок</a:t>
              </a:r>
            </a:p>
          </p:txBody>
        </p:sp>
      </p:grpSp>
      <p:grpSp>
        <p:nvGrpSpPr>
          <p:cNvPr id="58" name="Группа 57">
            <a:extLst>
              <a:ext uri="{FF2B5EF4-FFF2-40B4-BE49-F238E27FC236}">
                <a16:creationId xmlns:a16="http://schemas.microsoft.com/office/drawing/2014/main" id="{4E3BE6E0-2573-49ED-9FE5-91D77A2182A8}"/>
              </a:ext>
            </a:extLst>
          </p:cNvPr>
          <p:cNvGrpSpPr/>
          <p:nvPr/>
        </p:nvGrpSpPr>
        <p:grpSpPr>
          <a:xfrm>
            <a:off x="5589745" y="345401"/>
            <a:ext cx="1766923" cy="1794132"/>
            <a:chOff x="5589745" y="345401"/>
            <a:chExt cx="1766923" cy="1794132"/>
          </a:xfrm>
        </p:grpSpPr>
        <p:sp>
          <p:nvSpPr>
            <p:cNvPr id="53" name="Блок-схема: узел 52">
              <a:extLst>
                <a:ext uri="{FF2B5EF4-FFF2-40B4-BE49-F238E27FC236}">
                  <a16:creationId xmlns:a16="http://schemas.microsoft.com/office/drawing/2014/main" id="{2C321B14-8D98-4E32-ABBC-5EA3ADA38670}"/>
                </a:ext>
              </a:extLst>
            </p:cNvPr>
            <p:cNvSpPr/>
            <p:nvPr/>
          </p:nvSpPr>
          <p:spPr>
            <a:xfrm>
              <a:off x="5589745" y="441361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56" name="Рисунок 55">
              <a:extLst>
                <a:ext uri="{FF2B5EF4-FFF2-40B4-BE49-F238E27FC236}">
                  <a16:creationId xmlns:a16="http://schemas.microsoft.com/office/drawing/2014/main" id="{3245DA36-7D8C-44BB-9C94-4F84D1D188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389" t="-3244" r="21829"/>
            <a:stretch/>
          </p:blipFill>
          <p:spPr>
            <a:xfrm>
              <a:off x="5777372" y="345401"/>
              <a:ext cx="1306074" cy="1555764"/>
            </a:xfrm>
            <a:prstGeom prst="rect">
              <a:avLst/>
            </a:prstGeom>
          </p:spPr>
        </p:pic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DAC8F17D-D4B6-4AB4-B6E1-506388BD4AE6}"/>
                </a:ext>
              </a:extLst>
            </p:cNvPr>
            <p:cNvSpPr txBox="1"/>
            <p:nvPr/>
          </p:nvSpPr>
          <p:spPr>
            <a:xfrm>
              <a:off x="5951511" y="1677868"/>
              <a:ext cx="1012098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Жаль</a:t>
              </a:r>
            </a:p>
          </p:txBody>
        </p:sp>
      </p:grpSp>
      <p:grpSp>
        <p:nvGrpSpPr>
          <p:cNvPr id="62" name="Группа 61">
            <a:extLst>
              <a:ext uri="{FF2B5EF4-FFF2-40B4-BE49-F238E27FC236}">
                <a16:creationId xmlns:a16="http://schemas.microsoft.com/office/drawing/2014/main" id="{A4055F2C-47BF-49C3-A369-3273522426C0}"/>
              </a:ext>
            </a:extLst>
          </p:cNvPr>
          <p:cNvGrpSpPr/>
          <p:nvPr/>
        </p:nvGrpSpPr>
        <p:grpSpPr>
          <a:xfrm>
            <a:off x="5589746" y="5126829"/>
            <a:ext cx="1766923" cy="1698172"/>
            <a:chOff x="5589746" y="5126829"/>
            <a:chExt cx="1766923" cy="1698172"/>
          </a:xfrm>
        </p:grpSpPr>
        <p:sp>
          <p:nvSpPr>
            <p:cNvPr id="54" name="Блок-схема: узел 53">
              <a:extLst>
                <a:ext uri="{FF2B5EF4-FFF2-40B4-BE49-F238E27FC236}">
                  <a16:creationId xmlns:a16="http://schemas.microsoft.com/office/drawing/2014/main" id="{02E4BC72-A313-431F-94C2-4D9A6E3F3910}"/>
                </a:ext>
              </a:extLst>
            </p:cNvPr>
            <p:cNvSpPr/>
            <p:nvPr/>
          </p:nvSpPr>
          <p:spPr>
            <a:xfrm>
              <a:off x="5589746" y="5126829"/>
              <a:ext cx="1766923" cy="1698172"/>
            </a:xfrm>
            <a:prstGeom prst="flowChartConnector">
              <a:avLst/>
            </a:prstGeom>
            <a:solidFill>
              <a:schemeClr val="accent1">
                <a:lumMod val="50000"/>
                <a:alpha val="50000"/>
              </a:schemeClr>
            </a:solidFill>
            <a:ln>
              <a:noFill/>
            </a:ln>
            <a:effectLst/>
            <a:scene3d>
              <a:camera prst="orthographicFront">
                <a:rot lat="0" lon="0" rev="0"/>
              </a:camera>
              <a:lightRig rig="contrasting" dir="t">
                <a:rot lat="0" lon="0" rev="7800000"/>
              </a:lightRig>
            </a:scene3d>
            <a:sp3d>
              <a:bevelT w="139700" h="139700"/>
            </a:sp3d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pic>
          <p:nvPicPr>
            <p:cNvPr id="60" name="Рисунок 59">
              <a:extLst>
                <a:ext uri="{FF2B5EF4-FFF2-40B4-BE49-F238E27FC236}">
                  <a16:creationId xmlns:a16="http://schemas.microsoft.com/office/drawing/2014/main" id="{7322F651-E146-4A41-9B65-A7BDF11F35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77372" y="5503432"/>
              <a:ext cx="1400324" cy="933550"/>
            </a:xfrm>
            <a:prstGeom prst="rect">
              <a:avLst/>
            </a:prstGeom>
          </p:spPr>
        </p:pic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83DC619-C466-464F-B9DD-9F6055905278}"/>
                </a:ext>
              </a:extLst>
            </p:cNvPr>
            <p:cNvSpPr txBox="1"/>
            <p:nvPr/>
          </p:nvSpPr>
          <p:spPr>
            <a:xfrm>
              <a:off x="5951511" y="6208063"/>
              <a:ext cx="102825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28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Шаль</a:t>
              </a:r>
            </a:p>
          </p:txBody>
        </p:sp>
      </p:grpSp>
      <p:pic>
        <p:nvPicPr>
          <p:cNvPr id="63" name="Рисунок 62">
            <a:hlinkClick r:id="rId14" action="ppaction://hlinksldjump"/>
            <a:extLst>
              <a:ext uri="{FF2B5EF4-FFF2-40B4-BE49-F238E27FC236}">
                <a16:creationId xmlns:a16="http://schemas.microsoft.com/office/drawing/2014/main" id="{8A51A1AD-B499-41B7-BDB8-7FA0BA87A123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colorTemperature colorTemp="53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252" y="6860"/>
            <a:ext cx="728771" cy="6262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2020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5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*0.7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429 0.0375 L 0.00429 0.0375 C 0.06328 0.08796 0.01692 0.05023 0.11927 0.11852 C 0.13984 0.13241 0.16172 0.1412 0.18073 0.16065 C 0.19987 0.18032 0.2194 0.1993 0.23828 0.21991 C 0.29557 0.28241 0.32591 0.32546 0.38424 0.37523 C 0.40403 0.39213 0.53255 0.49884 0.5845 0.52963 C 0.60013 0.53912 0.61653 0.54444 0.63242 0.55278 C 0.63997 0.55671 0.64739 0.56203 0.65495 0.5669 C 0.66771 0.58518 0.67018 0.59004 0.6888 0.60694 C 0.69518 0.61273 0.70247 0.61574 0.70911 0.62106 C 0.71093 0.62245 0.71237 0.62523 0.71419 0.62708 C 0.71562 0.62847 0.71718 0.62963 0.71862 0.63102 C 0.72278 0.64051 0.72252 0.63611 0.72252 0.64213 L 0.72252 0.64213 " pathEditMode="relative" ptsTypes="AAAAAAAAAAAAAAA">
                                      <p:cBhvr>
                                        <p:cTn id="23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377 0.00625 L -0.00377 0.00625 C 0.0142 -0.0081 -0.00013 0.00185 0.04414 0.00023 L 0.21211 -0.00579 L 0.2961 -0.00394 C 0.30795 -0.00347 0.31979 -0.00139 0.33164 -0.00093 C 0.34987 1.11111E-6 0.3681 -0.00023 0.38633 0.00023 C 0.45104 -0.00533 0.40651 -0.00324 0.50313 0.00208 L 0.62149 0.00717 C 0.64701 0.01412 0.60782 0.00347 0.63789 0.01111 C 0.64141 0.01204 0.64506 0.01342 0.64857 0.01412 C 0.66081 0.0169 0.66328 0.01551 0.67683 0.02014 C 0.68516 0.02292 0.69336 0.02639 0.70157 0.03009 C 0.72292 0.04005 0.70651 0.0338 0.71797 0.04028 C 0.7194 0.04097 0.72097 0.04143 0.72253 0.04213 C 0.72474 0.04444 0.7267 0.05023 0.7293 0.0493 C 0.73112 0.04861 0.73138 0.04259 0.73099 0.03912 C 0.7306 0.03727 0.72865 0.03842 0.72761 0.03819 C 0.71146 0.00648 0.71914 0.01412 0.70899 0.00509 C 0.70703 0.00116 0.70534 -0.00301 0.70326 -0.00695 C 0.69896 -0.01505 0.6862 -0.04028 0.68972 -0.03102 L 0.69089 -0.02801 L 0.73269 0.06435 " pathEditMode="relative" ptsTypes="AAAAAAAAAAAAAAAAAAAAAAA">
                                      <p:cBhvr>
                                        <p:cTn id="28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4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703 0.00024 L -0.00703 0.00024 C 0.01341 -0.00069 0.03385 -0.00254 0.05443 -0.00254 L 0.41927 0.00024 L 0.43854 0.00324 C 0.44974 0.00556 0.46107 0.00857 0.47227 0.01135 C 0.48698 0.02223 0.47201 0.01204 0.49883 0.02338 C 0.51367 0.02963 0.50664 0.02755 0.51966 0.03033 C 0.52266 0.03172 0.5306 0.03565 0.5332 0.0375 C 0.54909 0.04862 0.52487 0.03473 0.54167 0.04352 C 0.55091 0.04815 0.55065 0.04283 0.55065 0.04954 L 0.55065 0.04653 " pathEditMode="relative" ptsTypes="AAAAAAAAAAAA">
                                      <p:cBhvr>
                                        <p:cTn id="33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8"/>
                  </p:tgtEl>
                </p:cond>
              </p:nextCondLst>
            </p:seq>
            <p:seq concurrent="1" nextAc="seek">
              <p:cTn id="34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5" fill="hold">
                      <p:stCondLst>
                        <p:cond delay="0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99 -0.02986 L -0.00599 -0.02986 C -0.003 -0.01019 0.00065 0.00926 0.00312 0.02917 C 0.0069 0.06157 0.00469 0.0419 0.00924 0.08819 C 0.01328 0.23426 0.00872 0.12153 0.01432 0.20463 C 0.01588 0.22616 0.01836 0.26968 0.01836 0.26968 C 0.01797 0.35532 0.01875 0.44074 0.01719 0.52639 C 0.01706 0.53426 0.01445 0.54167 0.01328 0.54931 C 0.01172 0.55903 0.01146 0.56921 0.00924 0.57847 C 0.00781 0.58449 0.00482 0.58912 0.00247 0.59444 C -0.00469 0.63588 0.00404 0.58426 -0.00091 0.61759 C -0.0026 0.62963 -0.00456 0.64167 -0.00651 0.6537 C -0.00586 0.65602 -0.00391 0.66227 -0.0043 0.66458 C -0.00456 0.6669 -0.00612 0.66782 -0.00703 0.66968 C -0.00781 0.6713 -0.00859 0.67292 -0.00938 0.67477 L -0.01432 0.67269 L 0.00078 0.69282 " pathEditMode="relative" ptsTypes="AAAAAAAAAAAAAAAAA">
                                      <p:cBhvr>
                                        <p:cTn id="38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>
            <a:extLst>
              <a:ext uri="{FF2B5EF4-FFF2-40B4-BE49-F238E27FC236}">
                <a16:creationId xmlns:a16="http://schemas.microsoft.com/office/drawing/2014/main" id="{5679BC8B-C6ED-4BDF-BFEA-490069846EB2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97" t="2998" r="28528" b="5548"/>
          <a:stretch/>
        </p:blipFill>
        <p:spPr>
          <a:xfrm>
            <a:off x="424999" y="-1026884"/>
            <a:ext cx="4359928" cy="8043013"/>
          </a:xfrm>
          <a:prstGeom prst="rect">
            <a:avLst/>
          </a:prstGeom>
        </p:spPr>
      </p:pic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E335A8EA-EF1B-4AF7-8FC7-AFCA17A275C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8995" y="3351079"/>
            <a:ext cx="3506921" cy="3506921"/>
          </a:xfrm>
          <a:prstGeom prst="rect">
            <a:avLst/>
          </a:prstGeom>
        </p:spPr>
      </p:pic>
      <p:grpSp>
        <p:nvGrpSpPr>
          <p:cNvPr id="18" name="Группа 17">
            <a:extLst>
              <a:ext uri="{FF2B5EF4-FFF2-40B4-BE49-F238E27FC236}">
                <a16:creationId xmlns:a16="http://schemas.microsoft.com/office/drawing/2014/main" id="{C2F448E6-8E89-4BA2-B41D-411793EB27C3}"/>
              </a:ext>
            </a:extLst>
          </p:cNvPr>
          <p:cNvGrpSpPr/>
          <p:nvPr/>
        </p:nvGrpSpPr>
        <p:grpSpPr>
          <a:xfrm>
            <a:off x="2434799" y="577995"/>
            <a:ext cx="6674826" cy="2687559"/>
            <a:chOff x="3149818" y="536265"/>
            <a:chExt cx="6674826" cy="2687559"/>
          </a:xfrm>
        </p:grpSpPr>
        <p:grpSp>
          <p:nvGrpSpPr>
            <p:cNvPr id="5" name="Группа 4">
              <a:extLst>
                <a:ext uri="{FF2B5EF4-FFF2-40B4-BE49-F238E27FC236}">
                  <a16:creationId xmlns:a16="http://schemas.microsoft.com/office/drawing/2014/main" id="{045D42F2-3CF2-4595-8FD9-49455D6599DA}"/>
                </a:ext>
              </a:extLst>
            </p:cNvPr>
            <p:cNvGrpSpPr/>
            <p:nvPr/>
          </p:nvGrpSpPr>
          <p:grpSpPr>
            <a:xfrm>
              <a:off x="3149818" y="536265"/>
              <a:ext cx="6674826" cy="2687559"/>
              <a:chOff x="1211015" y="3330069"/>
              <a:chExt cx="5481705" cy="2093815"/>
            </a:xfrm>
          </p:grpSpPr>
          <p:grpSp>
            <p:nvGrpSpPr>
              <p:cNvPr id="6" name="Группа 5">
                <a:extLst>
                  <a:ext uri="{FF2B5EF4-FFF2-40B4-BE49-F238E27FC236}">
                    <a16:creationId xmlns:a16="http://schemas.microsoft.com/office/drawing/2014/main" id="{251B6D47-C6C0-4E61-90EB-2B838FA5CE2D}"/>
                  </a:ext>
                </a:extLst>
              </p:cNvPr>
              <p:cNvGrpSpPr/>
              <p:nvPr/>
            </p:nvGrpSpPr>
            <p:grpSpPr>
              <a:xfrm>
                <a:off x="1211015" y="3330069"/>
                <a:ext cx="5481705" cy="2093815"/>
                <a:chOff x="1386607" y="2756950"/>
                <a:chExt cx="5481705" cy="2093815"/>
              </a:xfrm>
            </p:grpSpPr>
            <p:grpSp>
              <p:nvGrpSpPr>
                <p:cNvPr id="8" name="Группа 7">
                  <a:extLst>
                    <a:ext uri="{FF2B5EF4-FFF2-40B4-BE49-F238E27FC236}">
                      <a16:creationId xmlns:a16="http://schemas.microsoft.com/office/drawing/2014/main" id="{2559EE2E-A25C-4085-AA98-0D08983B8BDA}"/>
                    </a:ext>
                  </a:extLst>
                </p:cNvPr>
                <p:cNvGrpSpPr/>
                <p:nvPr/>
              </p:nvGrpSpPr>
              <p:grpSpPr>
                <a:xfrm>
                  <a:off x="1386607" y="2756950"/>
                  <a:ext cx="5481705" cy="2093815"/>
                  <a:chOff x="5008589" y="3023628"/>
                  <a:chExt cx="5386696" cy="1768138"/>
                </a:xfrm>
              </p:grpSpPr>
              <p:grpSp>
                <p:nvGrpSpPr>
                  <p:cNvPr id="10" name="Группа 9">
                    <a:extLst>
                      <a:ext uri="{FF2B5EF4-FFF2-40B4-BE49-F238E27FC236}">
                        <a16:creationId xmlns:a16="http://schemas.microsoft.com/office/drawing/2014/main" id="{3D66788B-1644-426C-B9F8-A8B5178E0AE7}"/>
                      </a:ext>
                    </a:extLst>
                  </p:cNvPr>
                  <p:cNvGrpSpPr/>
                  <p:nvPr/>
                </p:nvGrpSpPr>
                <p:grpSpPr>
                  <a:xfrm>
                    <a:off x="5008589" y="3023628"/>
                    <a:ext cx="5386696" cy="1768138"/>
                    <a:chOff x="1239837" y="1486723"/>
                    <a:chExt cx="7471025" cy="2542138"/>
                  </a:xfrm>
                </p:grpSpPr>
                <p:grpSp>
                  <p:nvGrpSpPr>
                    <p:cNvPr id="12" name="Группа 11">
                      <a:extLst>
                        <a:ext uri="{FF2B5EF4-FFF2-40B4-BE49-F238E27FC236}">
                          <a16:creationId xmlns:a16="http://schemas.microsoft.com/office/drawing/2014/main" id="{F07BE46A-7E12-4738-82CC-93F312B28E0F}"/>
                        </a:ext>
                      </a:extLst>
                    </p:cNvPr>
                    <p:cNvGrpSpPr/>
                    <p:nvPr/>
                  </p:nvGrpSpPr>
                  <p:grpSpPr>
                    <a:xfrm>
                      <a:off x="1239837" y="1486723"/>
                      <a:ext cx="7471025" cy="2542138"/>
                      <a:chOff x="1149821" y="1617774"/>
                      <a:chExt cx="10763430" cy="3791407"/>
                    </a:xfrm>
                  </p:grpSpPr>
                  <p:pic>
                    <p:nvPicPr>
                      <p:cNvPr id="14" name="Рисунок 13">
                        <a:extLst>
                          <a:ext uri="{FF2B5EF4-FFF2-40B4-BE49-F238E27FC236}">
                            <a16:creationId xmlns:a16="http://schemas.microsoft.com/office/drawing/2014/main" id="{701A6371-3038-4AB2-915B-5A91349B331A}"/>
                          </a:ext>
                        </a:extLst>
                      </p:cNvPr>
                      <p:cNvPicPr>
                        <a:picLocks noChangeAspect="1"/>
                      </p:cNvPicPr>
                      <p:nvPr/>
                    </p:nvPicPr>
                    <p:blipFill rotWithShape="1">
                      <a:blip r:embed="rId4">
                        <a:alphaModFix amt="50000"/>
                        <a:duotone>
                          <a:prstClr val="black"/>
                          <a:schemeClr val="accent2">
                            <a:tint val="45000"/>
                            <a:satMod val="400000"/>
                          </a:schemeClr>
                        </a:duotone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l="-13824" t="4354" r="1190" b="-4354"/>
                      <a:stretch/>
                    </p:blipFill>
                    <p:spPr>
                      <a:xfrm>
                        <a:off x="1149821" y="1617774"/>
                        <a:ext cx="10763430" cy="3791407"/>
                      </a:xfrm>
                      <a:prstGeom prst="rect">
                        <a:avLst/>
                      </a:prstGeom>
                    </p:spPr>
                  </p:pic>
                  <p:sp>
                    <p:nvSpPr>
                      <p:cNvPr id="15" name="TextBox 14">
                        <a:extLst>
                          <a:ext uri="{FF2B5EF4-FFF2-40B4-BE49-F238E27FC236}">
                            <a16:creationId xmlns:a16="http://schemas.microsoft.com/office/drawing/2014/main" id="{C5C4D2EA-27C0-4519-B9EB-FFDCE6548935}"/>
                          </a:ext>
                        </a:extLst>
                      </p:cNvPr>
                      <p:cNvSpPr txBox="1"/>
                      <p:nvPr/>
                    </p:nvSpPr>
                    <p:spPr>
                      <a:xfrm>
                        <a:off x="4427621" y="2359115"/>
                        <a:ext cx="6614556" cy="690682"/>
                      </a:xfrm>
                      <a:prstGeom prst="rect">
                        <a:avLst/>
                      </a:prstGeom>
                      <a:noFill/>
                    </p:spPr>
                    <p:txBody>
                      <a:bodyPr wrap="square" rtlCol="0">
                        <a:spAutoFit/>
                      </a:bodyPr>
                      <a:lstStyle/>
                      <a:p>
                        <a:pPr algn="ctr"/>
                        <a:endParaRPr lang="ru-RU" sz="2800" b="1" dirty="0">
                          <a:solidFill>
                            <a:srgbClr val="C00000"/>
                          </a:solidFill>
                          <a:latin typeface="Ink Free" panose="03080402000500000000" pitchFamily="66" charset="0"/>
                        </a:endParaRPr>
                      </a:p>
                    </p:txBody>
                  </p:sp>
                </p:grpSp>
                <p:sp>
                  <p:nvSpPr>
                    <p:cNvPr id="13" name="TextBox 12">
                      <a:extLst>
                        <a:ext uri="{FF2B5EF4-FFF2-40B4-BE49-F238E27FC236}">
                          <a16:creationId xmlns:a16="http://schemas.microsoft.com/office/drawing/2014/main" id="{B02CB2C0-4A74-4B87-9819-646D70AFDD41}"/>
                        </a:ext>
                      </a:extLst>
                    </p:cNvPr>
                    <p:cNvSpPr txBox="1"/>
                    <p:nvPr/>
                  </p:nvSpPr>
                  <p:spPr>
                    <a:xfrm>
                      <a:off x="3514997" y="1983792"/>
                      <a:ext cx="4522099" cy="575258"/>
                    </a:xfrm>
                    <a:prstGeom prst="rect">
                      <a:avLst/>
                    </a:prstGeom>
                    <a:noFill/>
                  </p:spPr>
                  <p:txBody>
                    <a:bodyPr wrap="square">
                      <a:spAutoFit/>
                    </a:bodyPr>
                    <a:lstStyle/>
                    <a:p>
                      <a:pPr algn="ctr"/>
                      <a:endParaRPr lang="ru-RU" sz="2000" b="1" dirty="0">
                        <a:solidFill>
                          <a:srgbClr val="C00000"/>
                        </a:solidFill>
                        <a:latin typeface="Ink Free" panose="03080402000500000000" pitchFamily="66" charset="0"/>
                      </a:endParaRPr>
                    </a:p>
                  </p:txBody>
                </p:sp>
              </p:grpSp>
              <p:sp>
                <p:nvSpPr>
                  <p:cNvPr id="11" name="TextBox 10">
                    <a:extLst>
                      <a:ext uri="{FF2B5EF4-FFF2-40B4-BE49-F238E27FC236}">
                        <a16:creationId xmlns:a16="http://schemas.microsoft.com/office/drawing/2014/main" id="{51D6E2AF-71F7-43C3-902A-6952D8F03E8E}"/>
                      </a:ext>
                    </a:extLst>
                  </p:cNvPr>
                  <p:cNvSpPr txBox="1"/>
                  <p:nvPr/>
                </p:nvSpPr>
                <p:spPr>
                  <a:xfrm>
                    <a:off x="6657449" y="3383618"/>
                    <a:ext cx="3114459" cy="400110"/>
                  </a:xfrm>
                  <a:prstGeom prst="rect">
                    <a:avLst/>
                  </a:prstGeom>
                  <a:noFill/>
                </p:spPr>
                <p:txBody>
                  <a:bodyPr wrap="square">
                    <a:spAutoFit/>
                  </a:bodyPr>
                  <a:lstStyle/>
                  <a:p>
                    <a:pPr algn="ctr"/>
                    <a:endParaRPr lang="ru-RU" sz="2000" b="1" dirty="0">
                      <a:solidFill>
                        <a:srgbClr val="C00000"/>
                      </a:solidFill>
                      <a:latin typeface="Ink Free" panose="03080402000500000000" pitchFamily="66" charset="0"/>
                    </a:endParaRPr>
                  </a:p>
                </p:txBody>
              </p:sp>
            </p:grpSp>
            <p:sp>
              <p:nvSpPr>
                <p:cNvPr id="9" name="TextBox 8">
                  <a:extLst>
                    <a:ext uri="{FF2B5EF4-FFF2-40B4-BE49-F238E27FC236}">
                      <a16:creationId xmlns:a16="http://schemas.microsoft.com/office/drawing/2014/main" id="{30CFC7AC-1830-49A5-828F-5289C1FB1A91}"/>
                    </a:ext>
                  </a:extLst>
                </p:cNvPr>
                <p:cNvSpPr txBox="1"/>
                <p:nvPr/>
              </p:nvSpPr>
              <p:spPr>
                <a:xfrm>
                  <a:off x="2736326" y="3183247"/>
                  <a:ext cx="3868834" cy="400110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endParaRPr lang="ru-RU" sz="2000" b="1" dirty="0">
                    <a:solidFill>
                      <a:srgbClr val="C00000"/>
                    </a:solidFill>
                    <a:latin typeface="Ink Free" panose="03080402000500000000" pitchFamily="66" charset="0"/>
                  </a:endParaRPr>
                </a:p>
              </p:txBody>
            </p:sp>
          </p:grpSp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7BCF2E08-3880-4A00-83CE-A89175215731}"/>
                  </a:ext>
                </a:extLst>
              </p:cNvPr>
              <p:cNvSpPr txBox="1"/>
              <p:nvPr/>
            </p:nvSpPr>
            <p:spPr>
              <a:xfrm>
                <a:off x="2656004" y="3739477"/>
                <a:ext cx="3817448" cy="35967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 algn="ctr"/>
                <a:endParaRPr lang="ru-RU" sz="2400" b="1" dirty="0">
                  <a:solidFill>
                    <a:srgbClr val="C00000"/>
                  </a:solidFill>
                  <a:latin typeface="Ink Free" panose="03080402000500000000" pitchFamily="66" charset="0"/>
                </a:endParaRPr>
              </a:p>
            </p:txBody>
          </p:sp>
        </p:grp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DA73DFC7-C58A-4661-BB57-092A1FA69B6D}"/>
                </a:ext>
              </a:extLst>
            </p:cNvPr>
            <p:cNvSpPr txBox="1"/>
            <p:nvPr/>
          </p:nvSpPr>
          <p:spPr>
            <a:xfrm>
              <a:off x="4900978" y="1167783"/>
              <a:ext cx="4656673" cy="107721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lang="ru-RU" sz="3200" b="1" dirty="0">
                  <a:solidFill>
                    <a:srgbClr val="C00000"/>
                  </a:solidFill>
                  <a:latin typeface="Ink Free" panose="03080402000500000000" pitchFamily="66" charset="0"/>
                </a:rPr>
                <a:t>Теперь ты — настоящий мастер звуков Ш и Ж!</a:t>
              </a:r>
            </a:p>
          </p:txBody>
        </p:sp>
      </p:grp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B9CA7A2-FCF4-47B0-B160-4E60080F26E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69528" y="1861043"/>
            <a:ext cx="5155086" cy="5155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2141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900" decel="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900" decel="100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313</TotalTime>
  <Words>144</Words>
  <Application>Microsoft Office PowerPoint</Application>
  <PresentationFormat>Широкоэкранный</PresentationFormat>
  <Paragraphs>22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Ink Free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Артемова</dc:creator>
  <cp:lastModifiedBy>Анна Артемова</cp:lastModifiedBy>
  <cp:revision>15</cp:revision>
  <dcterms:created xsi:type="dcterms:W3CDTF">2025-10-24T08:45:01Z</dcterms:created>
  <dcterms:modified xsi:type="dcterms:W3CDTF">2025-10-24T13:58:33Z</dcterms:modified>
</cp:coreProperties>
</file>