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AA03E-F56A-41B4-9561-8CD00F47A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6DEF60-442F-46B1-8D69-B2CDE2085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E96456-27DD-409C-A747-FA8DFD54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777E87-9ED9-4530-A4C6-DC7CFF66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661B4-5A4B-4E0C-93FD-52656D0B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5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DC4DA-08D8-4937-AEB0-928E65A6D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CDA52-5256-4C9B-A31D-44365AFFB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B240C6-C7EC-4F37-9B60-62F867E6F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F0A9B1-D43D-4688-B6FE-890365900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34ADC8-694F-4CE0-915A-DDDCC041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39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1A071-334E-439C-BE73-0EEC0593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9EC247-66BA-4AA7-8539-52FC19150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980E13-C54F-4759-8EC4-00264834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C2B16-CDAE-4B9B-9216-C677B496E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B452B8-0A3E-4AA7-843B-3221F6FC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7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31635-2BC0-4DB1-9895-7742A05E0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8A675-1314-4418-9BF5-9CCF434B2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8C4B34-BC88-4611-8EE0-8BC334EAE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08B5A1-321F-484F-95B3-5296966AE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9F31BC-6F7E-437F-A19E-B54FA2F93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7DDCAF-388B-411E-8C1A-80B17F57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435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3EEEA-3992-4977-9C9A-4D0302EA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8D261F-F19F-41ED-B554-5000A38C8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DC4F0E-D09B-478C-843B-30C008462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7F69DFF-76F5-4563-AA52-AADFA9ECA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D711F9-C2E1-4689-8223-85FDCC807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634354-83D9-4FE7-BDE3-969444CB0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2F39BC-8BDF-4D66-89A0-52EF5283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02B337-5FB6-4289-8246-292404CC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04A97-B150-4CDB-9A35-54B54543F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052FF6-A36E-49DD-8311-AA40A33F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F5CD4B-D7D8-479A-BCF0-7FDDECE26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328F7B-76E3-49E0-8994-781943D5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9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7CE83D1-FE44-42BB-AE81-0E864C348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EFE679C-1FA7-4E9A-B9E8-F484FB79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F3EE57-6FFB-416F-AD5C-EFBB2D14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34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0524C-D571-4CD6-890C-0E3CB659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30470C-AEA5-45B7-A158-C7C8D0A1C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1CD7DE-25C7-4277-BA38-FCBD185E9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3A2380-E93E-428C-BB6E-3E4553AC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BE36BD-BBEB-4CB7-B617-68B26DBC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C5A481-F37F-4767-8817-AAD88F00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7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CC3D4-E146-4498-8E92-FDCAF8D12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5AB69E-8D94-4874-9641-EE37AAF84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7686AB-2AB6-4570-A1A6-426196800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FCB3A8-DAB6-4EB8-BE22-255342D5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445C2B-8DA3-47E0-A021-30EBC13F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087F47-7105-4FFE-9DCA-813499F7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74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3B717-65B6-4C62-9586-E027A860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67C0D8-86DF-4268-80ED-25F0C2FE4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7D520C-EA50-4C56-B7EB-E130BF5D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CF8A5-A568-4E8C-8545-28C7347D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82D49B-9E98-4122-B35B-24A15F3C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66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FDDC770-C5C9-4641-98FA-63FF0A6F0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F01A99-C459-4307-8F03-7F5D4A135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780136-5056-4D16-A0F5-4A7F7B47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F8867-BD22-421B-994A-6DCAD490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3EDA89-B3D7-4CCD-B43E-82B979BFE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7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22090-3B7A-4ADC-A1FE-727D4777C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A94485-5E95-45B9-841F-460D003F8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AF003A-2EA9-45CC-BC95-63BD19847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FB45-2920-453F-AA98-3F75CDDAEDF8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6BCC29-D9E2-4A04-932A-CA0757BC2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2C1AFE-0002-4DDD-A2A3-6C17CB5D9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84899-3AC7-4AF4-B813-5BE649946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8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0" Type="http://schemas.openxmlformats.org/officeDocument/2006/relationships/image" Target="../media/image21.png"/><Relationship Id="rId4" Type="http://schemas.openxmlformats.org/officeDocument/2006/relationships/image" Target="../media/image17.gif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72004C-2BF3-4CA2-9B73-12CDB8B4F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6" y="-136497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323904-59FF-4B00-9E6B-DB2017FCF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4895"/>
            <a:ext cx="5358413" cy="53584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6995E5-74AA-4304-B1D4-A82DCD158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766" y="145863"/>
            <a:ext cx="7046282" cy="4697522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C5B69C4-FC4F-441F-AE78-DEF37CAFA7E7}"/>
              </a:ext>
            </a:extLst>
          </p:cNvPr>
          <p:cNvGrpSpPr/>
          <p:nvPr/>
        </p:nvGrpSpPr>
        <p:grpSpPr>
          <a:xfrm>
            <a:off x="2794728" y="1497060"/>
            <a:ext cx="5293457" cy="5272780"/>
            <a:chOff x="2794728" y="1497060"/>
            <a:chExt cx="5293457" cy="527278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A21C81A-BDDC-4FB5-A652-3C0D206D0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314" b="90000" l="9961" r="93262">
                          <a14:foregroundMark x1="29883" y1="11569" x2="40332" y2="10588"/>
                          <a14:foregroundMark x1="40332" y1="10588" x2="49512" y2="6667"/>
                          <a14:foregroundMark x1="49512" y1="6667" x2="61426" y2="5000"/>
                          <a14:foregroundMark x1="61426" y1="5000" x2="71973" y2="7255"/>
                          <a14:foregroundMark x1="71973" y1="7255" x2="81934" y2="13333"/>
                          <a14:foregroundMark x1="81934" y1="13333" x2="89648" y2="22843"/>
                          <a14:foregroundMark x1="89648" y1="22843" x2="94922" y2="38431"/>
                          <a14:foregroundMark x1="94922" y1="38431" x2="93457" y2="63529"/>
                          <a14:foregroundMark x1="93457" y1="63529" x2="90039" y2="68431"/>
                          <a14:foregroundMark x1="42773" y1="7255" x2="62695" y2="4706"/>
                          <a14:foregroundMark x1="62695" y1="4706" x2="71680" y2="7157"/>
                          <a14:foregroundMark x1="47363" y1="5000" x2="54492" y2="4314"/>
                          <a14:foregroundMark x1="54492" y1="4314" x2="59375" y2="43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4728" y="1497060"/>
              <a:ext cx="5293457" cy="52727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9D0B36E-D5D6-4A69-8FC1-DB359C8F10CF}"/>
                </a:ext>
              </a:extLst>
            </p:cNvPr>
            <p:cNvSpPr txBox="1"/>
            <p:nvPr/>
          </p:nvSpPr>
          <p:spPr>
            <a:xfrm>
              <a:off x="3559946" y="2370338"/>
              <a:ext cx="442107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Кошачьи приключения звука Р</a:t>
              </a: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991CB0-CC2D-4359-9960-2B9EE7EE9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886" y="5841506"/>
            <a:ext cx="1778863" cy="101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3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E4A919-AE53-47BD-8F45-146EF09E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262" y="-136497"/>
            <a:ext cx="1378156" cy="1378156"/>
          </a:xfrm>
          <a:prstGeom prst="rect">
            <a:avLst/>
          </a:prstGeom>
          <a:effectLst>
            <a:glow rad="139700">
              <a:schemeClr val="accent1"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C22FC6-1351-49EB-8B90-FF9534943D26}"/>
              </a:ext>
            </a:extLst>
          </p:cNvPr>
          <p:cNvSpPr txBox="1"/>
          <p:nvPr/>
        </p:nvSpPr>
        <p:spPr>
          <a:xfrm>
            <a:off x="4438836" y="290971"/>
            <a:ext cx="3817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Проснулись котята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82EEFD-D34E-4FCE-96E0-84DF8680D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38" y="736162"/>
            <a:ext cx="2597401" cy="25974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54D45E-4D95-4557-9673-200F61FF4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35" y="814191"/>
            <a:ext cx="2597401" cy="25974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B06EB9-BF09-4394-90CE-48BD50CE12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92" y="909837"/>
            <a:ext cx="2597400" cy="2597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1EE189-7708-4E20-A9C2-9705B3E6B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092" y="861135"/>
            <a:ext cx="2709249" cy="27092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3C170F-3EF3-4D31-8A65-02D4A340BD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14" y="3651153"/>
            <a:ext cx="2715084" cy="27150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7AE096-FC04-44D7-AF8C-C924ED6116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99" y="3768836"/>
            <a:ext cx="2597401" cy="259740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13981B-EF52-4136-A8C9-8F2F66B638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01" y="3819390"/>
            <a:ext cx="2747639" cy="274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5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E4A919-AE53-47BD-8F45-146EF09E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262" y="-136497"/>
            <a:ext cx="1378156" cy="1378156"/>
          </a:xfrm>
          <a:prstGeom prst="rect">
            <a:avLst/>
          </a:prstGeom>
          <a:effectLst>
            <a:glow rad="139700">
              <a:schemeClr val="accent1">
                <a:alpha val="40000"/>
              </a:scheme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163E4D-A9C8-4F7E-9056-5A95E871B516}"/>
              </a:ext>
            </a:extLst>
          </p:cNvPr>
          <p:cNvSpPr txBox="1"/>
          <p:nvPr/>
        </p:nvSpPr>
        <p:spPr>
          <a:xfrm>
            <a:off x="4332304" y="346229"/>
            <a:ext cx="4101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 кота Рыжика убежали слова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A0A601-055A-49E9-BDDF-923C32875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071" y="0"/>
            <a:ext cx="4101485" cy="273432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FFA1A9A-8D80-40BA-AA8F-E75357757825}"/>
              </a:ext>
            </a:extLst>
          </p:cNvPr>
          <p:cNvGrpSpPr/>
          <p:nvPr/>
        </p:nvGrpSpPr>
        <p:grpSpPr>
          <a:xfrm>
            <a:off x="4632590" y="373170"/>
            <a:ext cx="3262544" cy="3262544"/>
            <a:chOff x="4751774" y="546284"/>
            <a:chExt cx="3262544" cy="326254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A6E318E-66AF-4E3B-B068-8AF04D8D4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46D577-78AD-4C1B-8212-55720EEA2593}"/>
                </a:ext>
              </a:extLst>
            </p:cNvPr>
            <p:cNvSpPr txBox="1"/>
            <p:nvPr/>
          </p:nvSpPr>
          <p:spPr>
            <a:xfrm>
              <a:off x="5078028" y="1890945"/>
              <a:ext cx="1811044" cy="136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РЯ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1E514D3-E54D-4CD0-9588-A0B9C0884162}"/>
              </a:ext>
            </a:extLst>
          </p:cNvPr>
          <p:cNvGrpSpPr/>
          <p:nvPr/>
        </p:nvGrpSpPr>
        <p:grpSpPr>
          <a:xfrm>
            <a:off x="6084906" y="2396450"/>
            <a:ext cx="3262544" cy="3262544"/>
            <a:chOff x="4751774" y="546284"/>
            <a:chExt cx="3262544" cy="326254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101CD6C-6C8D-4CC5-A6E3-4ADE1072D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9FB843-FB03-4BEB-9D6E-F6F4A681BF20}"/>
                </a:ext>
              </a:extLst>
            </p:cNvPr>
            <p:cNvSpPr txBox="1"/>
            <p:nvPr/>
          </p:nvSpPr>
          <p:spPr>
            <a:xfrm>
              <a:off x="5078028" y="1959708"/>
              <a:ext cx="22268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РЮ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44DA7C3-AEE5-4E00-AC14-42325FD31AB5}"/>
              </a:ext>
            </a:extLst>
          </p:cNvPr>
          <p:cNvGrpSpPr/>
          <p:nvPr/>
        </p:nvGrpSpPr>
        <p:grpSpPr>
          <a:xfrm>
            <a:off x="8774458" y="3006660"/>
            <a:ext cx="3262544" cy="3262544"/>
            <a:chOff x="4751774" y="546284"/>
            <a:chExt cx="3262544" cy="3262544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BFC488E-1AFD-4B6F-99DD-4DD8B7215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B77133-D8AF-444F-B569-DDCBC34CF844}"/>
                </a:ext>
              </a:extLst>
            </p:cNvPr>
            <p:cNvSpPr txBox="1"/>
            <p:nvPr/>
          </p:nvSpPr>
          <p:spPr>
            <a:xfrm>
              <a:off x="5078028" y="1959708"/>
              <a:ext cx="22268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РУ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885911C-4D0D-4E27-930E-96D56326D136}"/>
              </a:ext>
            </a:extLst>
          </p:cNvPr>
          <p:cNvGrpSpPr/>
          <p:nvPr/>
        </p:nvGrpSpPr>
        <p:grpSpPr>
          <a:xfrm>
            <a:off x="1267905" y="-134558"/>
            <a:ext cx="3262544" cy="3262544"/>
            <a:chOff x="4751774" y="546284"/>
            <a:chExt cx="3262544" cy="326254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1FD1B66-4A82-4649-A846-7DD728039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7F4BBB-8744-4045-BBB5-61E08CA49CEA}"/>
                </a:ext>
              </a:extLst>
            </p:cNvPr>
            <p:cNvSpPr txBox="1"/>
            <p:nvPr/>
          </p:nvSpPr>
          <p:spPr>
            <a:xfrm>
              <a:off x="5078028" y="1959708"/>
              <a:ext cx="22268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РИ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3F01788-6662-41DC-A848-6F2EDDE6868F}"/>
              </a:ext>
            </a:extLst>
          </p:cNvPr>
          <p:cNvGrpSpPr/>
          <p:nvPr/>
        </p:nvGrpSpPr>
        <p:grpSpPr>
          <a:xfrm>
            <a:off x="1460016" y="2782285"/>
            <a:ext cx="3262544" cy="3262544"/>
            <a:chOff x="4751774" y="546284"/>
            <a:chExt cx="3262544" cy="3262544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5B8D7316-2B08-4A36-A5F6-C106A496F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B3C9C3-6D8B-4C34-8FCF-4D33CBD91BE3}"/>
                </a:ext>
              </a:extLst>
            </p:cNvPr>
            <p:cNvSpPr txBox="1"/>
            <p:nvPr/>
          </p:nvSpPr>
          <p:spPr>
            <a:xfrm>
              <a:off x="5078028" y="1959708"/>
              <a:ext cx="22268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РЕ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6B9C26E-C5CD-4861-9536-31263813DB88}"/>
              </a:ext>
            </a:extLst>
          </p:cNvPr>
          <p:cNvGrpSpPr/>
          <p:nvPr/>
        </p:nvGrpSpPr>
        <p:grpSpPr>
          <a:xfrm>
            <a:off x="3787199" y="3844426"/>
            <a:ext cx="3262544" cy="3262544"/>
            <a:chOff x="4751774" y="546284"/>
            <a:chExt cx="3262544" cy="3262544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5D11DB4-C093-4C07-ACAA-EFC1041DF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774" y="546284"/>
              <a:ext cx="3262544" cy="326254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65714B-4739-4FA8-980F-C81691B4A146}"/>
                </a:ext>
              </a:extLst>
            </p:cNvPr>
            <p:cNvSpPr txBox="1"/>
            <p:nvPr/>
          </p:nvSpPr>
          <p:spPr>
            <a:xfrm>
              <a:off x="5078028" y="1959708"/>
              <a:ext cx="222681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2">
                      <a:lumMod val="50000"/>
                    </a:schemeClr>
                  </a:solidFill>
                  <a:latin typeface="Comic Sans MS" panose="030F0702030302020204" pitchFamily="66" charset="0"/>
                </a:rPr>
                <a:t>РЁ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929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0.66758 0.6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66758 0.6030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-0.66758 0.6030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0.66758 0.60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72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L -0.66758 0.6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72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0.66758 0.6030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88F4CA-630D-4790-8A1F-F90F3D987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62" y="-136497"/>
            <a:ext cx="3684973" cy="55274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407933-9371-4D9C-882C-36C6B334F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99" y="4420756"/>
            <a:ext cx="6472518" cy="2932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E4A919-AE53-47BD-8F45-146EF09E0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262" y="-136497"/>
            <a:ext cx="1378156" cy="1378156"/>
          </a:xfrm>
          <a:prstGeom prst="rect">
            <a:avLst/>
          </a:prstGeom>
          <a:effectLst>
            <a:glow rad="139700">
              <a:schemeClr val="accent1"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C22FC6-1351-49EB-8B90-FF9534943D26}"/>
              </a:ext>
            </a:extLst>
          </p:cNvPr>
          <p:cNvSpPr txBox="1"/>
          <p:nvPr/>
        </p:nvSpPr>
        <p:spPr>
          <a:xfrm>
            <a:off x="4438836" y="290971"/>
            <a:ext cx="3817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Кошачья рыбалка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CB4964-7554-469D-87A6-3A90C5AAA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707" y="4420756"/>
            <a:ext cx="6758082" cy="2932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F0E596F-DECF-4F03-A8E3-504A9E8A7E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01" y="3098306"/>
            <a:ext cx="2671428" cy="142487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FE1C12A-304B-4B2E-A121-80A4B7E977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07" y="2820864"/>
            <a:ext cx="2547917" cy="17888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8282BF-B127-467B-BBE4-19007F90EE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787" b="92869" l="5762" r="94043">
                        <a14:foregroundMark x1="40332" y1="12459" x2="44238" y2="5410"/>
                        <a14:foregroundMark x1="44238" y1="5410" x2="55566" y2="4754"/>
                        <a14:foregroundMark x1="55566" y1="4754" x2="63379" y2="7295"/>
                        <a14:foregroundMark x1="63379" y1="7295" x2="73242" y2="7787"/>
                        <a14:foregroundMark x1="73242" y1="7787" x2="79688" y2="12951"/>
                        <a14:foregroundMark x1="79688" y1="12951" x2="79785" y2="13197"/>
                        <a14:foregroundMark x1="14746" y1="51639" x2="6738" y2="56885"/>
                        <a14:foregroundMark x1="6738" y1="56885" x2="6738" y2="64016"/>
                        <a14:foregroundMark x1="6738" y1="64016" x2="10254" y2="67541"/>
                        <a14:foregroundMark x1="5957" y1="80902" x2="6836" y2="85410"/>
                        <a14:foregroundMark x1="35547" y1="90656" x2="45215" y2="94262"/>
                        <a14:foregroundMark x1="45215" y1="94262" x2="54297" y2="92869"/>
                        <a14:foregroundMark x1="54297" y1="92869" x2="57129" y2="86885"/>
                        <a14:foregroundMark x1="90039" y1="74016" x2="95703" y2="79262"/>
                        <a14:foregroundMark x1="95703" y1="79262" x2="94043" y2="86885"/>
                        <a14:foregroundMark x1="94043" y1="86885" x2="89648" y2="89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90" y="2263812"/>
            <a:ext cx="1896387" cy="225936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6092D2A-DE0F-411F-8FB2-0B23A4AAE9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839" b="95242" l="6348" r="91016">
                        <a14:foregroundMark x1="6190" y1="37705" x2="5371" y2="38871"/>
                        <a14:foregroundMark x1="9961" y1="32339" x2="9537" y2="32943"/>
                        <a14:foregroundMark x1="6250" y1="67905" x2="6348" y2="71129"/>
                        <a14:foregroundMark x1="5584" y1="45922" x2="5742" y2="51132"/>
                        <a14:foregroundMark x1="5371" y1="38871" x2="5478" y2="42419"/>
                        <a14:foregroundMark x1="6348" y1="71129" x2="10254" y2="78306"/>
                        <a14:foregroundMark x1="63574" y1="10081" x2="70605" y2="4839"/>
                        <a14:foregroundMark x1="70605" y1="4839" x2="71973" y2="10484"/>
                        <a14:foregroundMark x1="88477" y1="19919" x2="90137" y2="20565"/>
                        <a14:foregroundMark x1="86719" y1="33952" x2="90527" y2="26694"/>
                        <a14:foregroundMark x1="90527" y1="26694" x2="91113" y2="33790"/>
                        <a14:foregroundMark x1="91113" y1="33790" x2="90039" y2="35323"/>
                        <a14:foregroundMark x1="30273" y1="90645" x2="24805" y2="90484"/>
                        <a14:foregroundMark x1="14355" y1="93226" x2="23047" y2="95242"/>
                        <a14:foregroundMark x1="23047" y1="95242" x2="23828" y2="94355"/>
                        <a14:backgroundMark x1="8789" y1="32661" x2="5859" y2="37581"/>
                        <a14:backgroundMark x1="5176" y1="42419" x2="5176" y2="44919"/>
                        <a14:backgroundMark x1="5078" y1="51290" x2="6152" y2="54274"/>
                        <a14:backgroundMark x1="5371" y1="45081" x2="6152" y2="45403"/>
                        <a14:backgroundMark x1="8496" y1="57177" x2="6348" y2="53710"/>
                        <a14:backgroundMark x1="6934" y1="56452" x2="4883" y2="54113"/>
                        <a14:backgroundMark x1="5859" y1="55887" x2="6934" y2="63548"/>
                        <a14:backgroundMark x1="6934" y1="63548" x2="5859" y2="66935"/>
                        <a14:backgroundMark x1="6152" y1="66129" x2="6836" y2="677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864" y="2039615"/>
            <a:ext cx="2012692" cy="243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2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FF8331-94D6-4273-8341-7D0ABCE45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06" y="-136497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CADA06-EB49-4121-A334-A83B6846B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41" y="1882066"/>
            <a:ext cx="4656336" cy="4656336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8D16CA9-7D50-4F82-8E90-A05ED8EE2668}"/>
              </a:ext>
            </a:extLst>
          </p:cNvPr>
          <p:cNvGrpSpPr/>
          <p:nvPr/>
        </p:nvGrpSpPr>
        <p:grpSpPr>
          <a:xfrm>
            <a:off x="2106227" y="204187"/>
            <a:ext cx="5716110" cy="3810740"/>
            <a:chOff x="1955676" y="-381739"/>
            <a:chExt cx="5716110" cy="381074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8CE36375-CC78-499E-83F1-8C0D53136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676" y="-381739"/>
              <a:ext cx="5716110" cy="38107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24CEC3-63FF-4462-B804-8DF7AC4C6685}"/>
                </a:ext>
              </a:extLst>
            </p:cNvPr>
            <p:cNvSpPr txBox="1"/>
            <p:nvPr/>
          </p:nvSpPr>
          <p:spPr>
            <a:xfrm>
              <a:off x="3595457" y="674703"/>
              <a:ext cx="26721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Comic Sans MS" panose="030F0702030302020204" pitchFamily="66" charset="0"/>
                </a:rPr>
                <a:t>Слушай, как красиво мурчит твой звук Р! Настоящий котик-мурлыка!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BE9DC75-BBD6-4C70-AE24-7C2C2A1FB463}"/>
              </a:ext>
            </a:extLst>
          </p:cNvPr>
          <p:cNvGrpSpPr/>
          <p:nvPr/>
        </p:nvGrpSpPr>
        <p:grpSpPr>
          <a:xfrm>
            <a:off x="3291449" y="1270845"/>
            <a:ext cx="7367357" cy="4316310"/>
            <a:chOff x="3291449" y="1270845"/>
            <a:chExt cx="7367357" cy="431631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5F43723-F239-40F2-AAB5-07A712CE3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449" y="1270845"/>
              <a:ext cx="7367357" cy="431631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594F1B-3124-4C43-BB95-ABEEE66605A7}"/>
                </a:ext>
              </a:extLst>
            </p:cNvPr>
            <p:cNvSpPr txBox="1"/>
            <p:nvPr/>
          </p:nvSpPr>
          <p:spPr>
            <a:xfrm>
              <a:off x="4234649" y="2485748"/>
              <a:ext cx="3823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0" i="0" dirty="0">
                  <a:solidFill>
                    <a:schemeClr val="tx2">
                      <a:lumMod val="50000"/>
                    </a:schemeClr>
                  </a:solidFill>
                  <a:effectLst/>
                  <a:latin typeface="Comic Sans MS" panose="030F0702030302020204" pitchFamily="66" charset="0"/>
                </a:rPr>
                <a:t>Тру – тру – тру — встану рано поутру.</a:t>
              </a:r>
              <a:endParaRPr lang="ru-RU" sz="32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3656C6C-62D3-4DDD-A923-D5862EB31AAB}"/>
              </a:ext>
            </a:extLst>
          </p:cNvPr>
          <p:cNvGrpSpPr/>
          <p:nvPr/>
        </p:nvGrpSpPr>
        <p:grpSpPr>
          <a:xfrm>
            <a:off x="3291449" y="1281061"/>
            <a:ext cx="7367357" cy="4316310"/>
            <a:chOff x="3291449" y="1270845"/>
            <a:chExt cx="7367357" cy="4316310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06DC873-CFD4-4E40-B2E1-3B06D31C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449" y="1270845"/>
              <a:ext cx="7367357" cy="431631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F978BF-8884-476D-A335-E31C4D950783}"/>
                </a:ext>
              </a:extLst>
            </p:cNvPr>
            <p:cNvSpPr txBox="1"/>
            <p:nvPr/>
          </p:nvSpPr>
          <p:spPr>
            <a:xfrm>
              <a:off x="4234649" y="2485748"/>
              <a:ext cx="3823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Тра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– </a:t>
              </a:r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тра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– </a:t>
              </a:r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тра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— в детский сад идём с утра.</a:t>
              </a:r>
              <a:endParaRPr lang="ru-RU" sz="32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F372A39-3964-4A99-9E2C-76DB7C557FF8}"/>
              </a:ext>
            </a:extLst>
          </p:cNvPr>
          <p:cNvGrpSpPr/>
          <p:nvPr/>
        </p:nvGrpSpPr>
        <p:grpSpPr>
          <a:xfrm>
            <a:off x="3291449" y="1270845"/>
            <a:ext cx="7367357" cy="4316310"/>
            <a:chOff x="3291449" y="1270845"/>
            <a:chExt cx="7367357" cy="4316310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45BEBEA-8958-491C-A396-FDC653FEB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449" y="1270845"/>
              <a:ext cx="7367357" cy="431631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AC1C0A-FEF3-4639-BFE6-D6133FEDD1E7}"/>
                </a:ext>
              </a:extLst>
            </p:cNvPr>
            <p:cNvSpPr txBox="1"/>
            <p:nvPr/>
          </p:nvSpPr>
          <p:spPr>
            <a:xfrm>
              <a:off x="4234649" y="2485748"/>
              <a:ext cx="3823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Тру – тру – тру — дрожат листочки на ветру.</a:t>
              </a:r>
              <a:endParaRPr lang="ru-RU" sz="32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B7EAACC-108F-4B58-B753-48B1C1A5F424}"/>
              </a:ext>
            </a:extLst>
          </p:cNvPr>
          <p:cNvGrpSpPr/>
          <p:nvPr/>
        </p:nvGrpSpPr>
        <p:grpSpPr>
          <a:xfrm>
            <a:off x="3291449" y="1316115"/>
            <a:ext cx="7367357" cy="4316310"/>
            <a:chOff x="3291449" y="1270845"/>
            <a:chExt cx="7367357" cy="4316310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0C809C8-5CC4-44F4-AF42-786D9D73E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449" y="1270845"/>
              <a:ext cx="7367357" cy="431631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271DF6-23FD-4B6F-B362-B7F0AEA63D8D}"/>
                </a:ext>
              </a:extLst>
            </p:cNvPr>
            <p:cNvSpPr txBox="1"/>
            <p:nvPr/>
          </p:nvSpPr>
          <p:spPr>
            <a:xfrm>
              <a:off x="4234649" y="2485748"/>
              <a:ext cx="3823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Тры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– </a:t>
              </a:r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тры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– </a:t>
              </a:r>
              <a:r>
                <a:rPr lang="ru-RU" sz="3200" b="0" i="0" dirty="0" err="1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тры</a:t>
              </a:r>
              <a:r>
                <a:rPr lang="ru-RU" sz="3200" b="0" i="0" dirty="0"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 — плывут большие осетры.</a:t>
              </a:r>
              <a:endParaRPr lang="ru-RU" sz="3200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6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8F43E6-C4A3-42B8-964C-1AE72C0B9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218" y="2698812"/>
            <a:ext cx="5779364" cy="385291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3215E8C-EAF4-4266-AA94-555D3AC212E1}"/>
              </a:ext>
            </a:extLst>
          </p:cNvPr>
          <p:cNvGrpSpPr/>
          <p:nvPr/>
        </p:nvGrpSpPr>
        <p:grpSpPr>
          <a:xfrm>
            <a:off x="2106227" y="204187"/>
            <a:ext cx="5716110" cy="3810740"/>
            <a:chOff x="1955676" y="-381739"/>
            <a:chExt cx="5716110" cy="381074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17EB65FC-35CE-40F7-8E25-883C7F24D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676" y="-381739"/>
              <a:ext cx="5716110" cy="38107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E9AFF0-6A15-493D-A774-7CE36AF674DB}"/>
                </a:ext>
              </a:extLst>
            </p:cNvPr>
            <p:cNvSpPr txBox="1"/>
            <p:nvPr/>
          </p:nvSpPr>
          <p:spPr>
            <a:xfrm>
              <a:off x="3492068" y="912557"/>
              <a:ext cx="26721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Мяу! Спасибо что играл с нами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950140-5276-4CEB-A77E-D49F06D4D2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1" y="1606858"/>
            <a:ext cx="4656336" cy="465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82</Words>
  <Application>Microsoft Office PowerPoint</Application>
  <PresentationFormat>Широкоэкранный</PresentationFormat>
  <Paragraphs>16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MSI</cp:lastModifiedBy>
  <cp:revision>12</cp:revision>
  <dcterms:created xsi:type="dcterms:W3CDTF">2025-11-11T10:14:12Z</dcterms:created>
  <dcterms:modified xsi:type="dcterms:W3CDTF">2025-11-11T15:15:05Z</dcterms:modified>
</cp:coreProperties>
</file>