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BDD27-FBEE-95E3-B355-CE2AB063C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860564-9B81-AC35-8073-D5BC4413B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DCAC88-CEE5-A206-BE23-C8999FF5F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B46B22-BE34-85B5-BE0B-47951A80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5798E6-A1C2-3D0C-3534-5F4D43327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21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8872F-E56C-5AFB-0AAE-740DB5016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F3FCBD-98FD-8FAA-0D2C-21FCCC9DB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54FBA1-597D-CFE2-2ACB-485F5708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AC338-EA70-4B32-32DA-4F457A5C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3639E4-B7C3-CB4F-D519-A0D81C79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65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B05FF6-6038-E83D-442C-BDE97EFFA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47D010-687B-F40D-DCBE-C02566598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C1C459-5868-E456-E0FD-A0CFDC036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297C48-42F5-6662-19EE-0CC459E84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64DBDC-04A8-C62F-C568-F6B0D239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640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2B772-921E-4A89-7853-DA1D4EDE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CACD15-C886-9BC1-0216-5C709FF55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5AD02C-84D0-903F-EDA4-C04849328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BED154-DA46-ADAD-91CA-4B7AD853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8E0568-1930-AE47-4CB7-C15C9250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42C074-6A1A-D62D-ABA5-72EB860E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378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882C2-696C-665E-71DF-C208BFF1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4638B4-0FF9-BA63-F4D2-2D729C8DC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FD4D60-3F72-B5AD-3DBF-4628017B9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801312-177E-6AE4-73C0-D08C71ACC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B18A84-6520-F426-5703-8353DBEBA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EE0D84-F3C1-C296-21AA-52119A5E2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AFDDF1-C843-BDE3-B1CC-DAA78057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498AF82-D4C8-A4CE-110C-0566E415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30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6C5A6-CAF8-848C-AD9A-748C95D3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2851F1-B524-4AD2-7A7F-4E6FBF3F9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65BBD7B-E140-EA52-6514-FB200140F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5E3374-8EC6-96B6-E4F7-60FC1DD7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55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43D7AD-B5B2-0461-9A91-3BFCE812C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556C3B-1C22-3EDA-8D28-50CC868A6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5BAAFC-1AA3-D745-207F-B78349CE7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4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90C62-5498-E0D2-6CBA-671644D70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ACFA85-40D0-890E-4536-AC5FE0343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F4B08A-C582-F725-3C5A-E6D93DFC3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46A28C-82D9-48FA-C203-3D1D6AF6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0D9104-6FF2-ACC5-9B09-3887A6032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D263E0-D298-E53D-51E0-82613113D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14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26918A-D2C1-CC94-1833-8D14E7585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0BE4B6-D72E-739B-6F36-DE7FF5716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02B659-A056-120B-5AF5-A61210B3E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84FF67-5461-953F-FB39-7D4C27E8A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1BB90B-B797-BA59-2A75-6253AD3B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A1D324-A883-A608-35B6-CA616C00C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0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00148-ED5C-01D3-CADD-DAC64C7FA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216BE2-E58D-9F64-0834-5A9C93A52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69985B-DC8C-F00A-545C-DF8FF8A2A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5E7B74-67B2-7F9A-374C-C96C095F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341C68-3BD0-5857-E324-F3FAF6C5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45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C0B00B0-9090-27B3-1BC0-2E4901CC96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8C3564-4983-A90B-4BB3-A5D4AB3CF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DE2205-1D00-9472-1145-7800E6B76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A41B23-DEE4-80B8-6EC9-BCBC32046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CE6778-8DE7-15E5-35C9-3DC7702C2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10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0970F-CF0D-6217-1759-5DA92D69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1D5949-B0C0-833E-A3CC-792C839AB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265BAC-F794-29DD-4457-F8B4CD49B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65455E-DC04-499C-98F4-DD33CE09B94E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FE885B-C1FD-DE08-E566-850C759AE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6CBCB6-E221-231C-6995-EF5947165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B4D0E-680B-4961-BEFB-16A0000132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25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мнота, снимок экрана, свет, ноч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9FF98B8-C821-BC18-D0B9-16D5EA84E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967" y="-139203"/>
            <a:ext cx="3462156" cy="6256908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FAC9F2-AC72-5416-061A-637F070A6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388" y="-195444"/>
            <a:ext cx="1979454" cy="1979454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  <p:pic>
        <p:nvPicPr>
          <p:cNvPr id="7" name="Рисунок 6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FECFA78-9235-7AF9-87DA-0DB2059F3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180" y="530492"/>
            <a:ext cx="7290769" cy="729076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бабочка, беспозвоночный, цветок, Мотыльки и баб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2CA995E-DF80-2AB2-B676-7A6D08B4B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896" y="97723"/>
            <a:ext cx="5886450" cy="58864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DEE281-A938-26AC-9A90-843E1CC34F4A}"/>
              </a:ext>
            </a:extLst>
          </p:cNvPr>
          <p:cNvSpPr txBox="1"/>
          <p:nvPr/>
        </p:nvSpPr>
        <p:spPr>
          <a:xfrm>
            <a:off x="3043347" y="274261"/>
            <a:ext cx="6337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bups 2.0" pitchFamily="2" charset="0"/>
              </a:rPr>
              <a:t>Тренажер по чтению 1</a:t>
            </a:r>
          </a:p>
        </p:txBody>
      </p:sp>
    </p:spTree>
    <p:extLst>
      <p:ext uri="{BB962C8B-B14F-4D97-AF65-F5344CB8AC3E}">
        <p14:creationId xmlns:p14="http://schemas.microsoft.com/office/powerpoint/2010/main" val="2356079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AE8FB2-947F-9190-D955-CB5E21F83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97" y="487131"/>
            <a:ext cx="7290769" cy="7290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3F7504-986C-8400-E327-3FE1C79F5516}"/>
              </a:ext>
            </a:extLst>
          </p:cNvPr>
          <p:cNvSpPr txBox="1"/>
          <p:nvPr/>
        </p:nvSpPr>
        <p:spPr>
          <a:xfrm>
            <a:off x="1354150" y="2268550"/>
            <a:ext cx="52420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Привет! Успей прочитать слова, пока шар не допрыгнул!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4F0BA3-AFB8-615F-4BB7-651758584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3545"/>
            <a:ext cx="3800475" cy="19431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533A8B-3A26-6B80-DC84-463845D8B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0475" y="1917805"/>
            <a:ext cx="380047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2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0.50365 4.44444E-6 C 0.72904 4.44444E-6 1.00729 -0.16065 1.00729 -0.29075 L 1.00729 -0.58125 " pathEditMode="relative" rAng="0" ptsTypes="AAAA">
                                      <p:cBhvr>
                                        <p:cTn id="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65" y="-2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6 L 0.60378 3.7037E-6 C 0.87396 3.7037E-6 1.20755 -0.31574 1.20755 -0.5713 L 1.20755 -1.1419 " pathEditMode="relative" rAng="0" ptsTypes="AAAA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78" y="-5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9AB7F2-340A-1342-D5D2-4FED8F60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>
          <a:xfrm>
            <a:off x="-33289" y="0"/>
            <a:ext cx="12332318" cy="7422402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4773F2-F968-82E2-9511-45834627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368" y="-55841"/>
            <a:ext cx="1979454" cy="1979454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4F43E-D914-C7C0-B9D0-471493522E46}"/>
              </a:ext>
            </a:extLst>
          </p:cNvPr>
          <p:cNvSpPr txBox="1"/>
          <p:nvPr/>
        </p:nvSpPr>
        <p:spPr>
          <a:xfrm>
            <a:off x="-135082" y="4763645"/>
            <a:ext cx="198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ДОМ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F1AE7-592E-D06B-3282-44EBF6BF6871}"/>
              </a:ext>
            </a:extLst>
          </p:cNvPr>
          <p:cNvSpPr txBox="1"/>
          <p:nvPr/>
        </p:nvSpPr>
        <p:spPr>
          <a:xfrm>
            <a:off x="1540156" y="5074441"/>
            <a:ext cx="198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ЛЕС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1139D-A4C8-62FE-F687-C362365DED07}"/>
              </a:ext>
            </a:extLst>
          </p:cNvPr>
          <p:cNvSpPr txBox="1"/>
          <p:nvPr/>
        </p:nvSpPr>
        <p:spPr>
          <a:xfrm>
            <a:off x="3113600" y="4763645"/>
            <a:ext cx="198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СОК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AD970-985C-6DAB-604E-D7293992B2B3}"/>
              </a:ext>
            </a:extLst>
          </p:cNvPr>
          <p:cNvSpPr txBox="1"/>
          <p:nvPr/>
        </p:nvSpPr>
        <p:spPr>
          <a:xfrm>
            <a:off x="4824191" y="5074440"/>
            <a:ext cx="210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КОТ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B38103-0F4F-E949-A799-7022B6691744}"/>
              </a:ext>
            </a:extLst>
          </p:cNvPr>
          <p:cNvSpPr txBox="1"/>
          <p:nvPr/>
        </p:nvSpPr>
        <p:spPr>
          <a:xfrm>
            <a:off x="6711642" y="4851076"/>
            <a:ext cx="198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РАК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A69A71-1AB7-0668-3210-A7DB55102D9F}"/>
              </a:ext>
            </a:extLst>
          </p:cNvPr>
          <p:cNvSpPr txBox="1"/>
          <p:nvPr/>
        </p:nvSpPr>
        <p:spPr>
          <a:xfrm>
            <a:off x="8460751" y="4627712"/>
            <a:ext cx="198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БОР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FB1D71-D295-B74C-7F44-32B6D99C384E}"/>
              </a:ext>
            </a:extLst>
          </p:cNvPr>
          <p:cNvSpPr txBox="1"/>
          <p:nvPr/>
        </p:nvSpPr>
        <p:spPr>
          <a:xfrm>
            <a:off x="10309684" y="4435577"/>
            <a:ext cx="198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ЛЁД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01E058-B403-78B5-2A1F-B6BA13A25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10805" r="13793" b="18246"/>
          <a:stretch/>
        </p:blipFill>
        <p:spPr>
          <a:xfrm>
            <a:off x="-33289" y="1263358"/>
            <a:ext cx="1573445" cy="16155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B76D660-01C8-1B0D-594E-7D6208A71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642" y="-431453"/>
            <a:ext cx="6025993" cy="33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22361 L 1.2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31482 L 0.04219 0.12107 C 0.05091 0.07732 0.06419 0.05394 0.07799 0.05394 C 0.09375 0.05394 0.10651 0.07732 0.11523 0.12107 L 0.15755 0.31482 " pathEditMode="relative" rAng="0" ptsTypes="AAAAA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78" y="-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55 0.31481 L 0.19375 0.11527 C 0.2013 0.0706 0.21263 0.04699 0.22461 0.04699 C 0.23815 0.04699 0.24909 0.0706 0.25664 0.11527 L 0.29323 0.31481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4" y="-1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0.31482 L 0.33034 0.03982 C 0.33789 -0.02245 0.34961 -0.05486 0.36185 -0.05486 C 0.37552 -0.05486 0.38672 -0.02245 0.39427 0.03982 L 0.43177 0.31482 " pathEditMode="relative" rAng="0" ptsTypes="AAAAA">
                                      <p:cBhvr>
                                        <p:cTn id="1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-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177 0.31482 L 0.4707 -0.0081 C 0.47877 -0.08078 0.49101 -0.11967 0.50377 -0.11967 C 0.51836 -0.11967 0.53008 -0.08078 0.53815 -0.0081 L 0.57721 0.31482 " pathEditMode="relative" rAng="0" ptsTypes="AAAAA">
                                      <p:cBhvr>
                                        <p:cTn id="1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66" y="-2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 0.24051 L 0.6345 -0.05671 C 0.6418 -0.12361 0.6526 -0.15949 0.66393 -0.15949 C 0.67682 -0.15949 0.68711 -0.12361 0.6944 -0.05671 L 0.72904 0.24051 " pathEditMode="relative" rAng="0" ptsTypes="AAAAA">
                                      <p:cBhvr>
                                        <p:cTn id="21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750"/>
                            </p:stCondLst>
                            <p:childTnLst>
                              <p:par>
                                <p:cTn id="23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2904 0.2405 L 0.76836 -0.04468 C 0.77669 -0.10903 0.78906 -0.14306 0.80208 -0.14306 C 0.8168 -0.14306 0.82864 -0.10903 0.83698 -0.04468 L 0.87669 0.2405 " pathEditMode="relative" rAng="0" ptsTypes="AAAAA">
                                      <p:cBhvr>
                                        <p:cTn id="24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-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9AB7F2-340A-1342-D5D2-4FED8F60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>
          <a:xfrm>
            <a:off x="-33289" y="0"/>
            <a:ext cx="12332318" cy="7422402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4773F2-F968-82E2-9511-45834627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368" y="-55841"/>
            <a:ext cx="1979454" cy="1979454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4F43E-D914-C7C0-B9D0-471493522E46}"/>
              </a:ext>
            </a:extLst>
          </p:cNvPr>
          <p:cNvSpPr txBox="1"/>
          <p:nvPr/>
        </p:nvSpPr>
        <p:spPr>
          <a:xfrm>
            <a:off x="367469" y="4851076"/>
            <a:ext cx="256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МАМА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1139D-A4C8-62FE-F687-C362365DED07}"/>
              </a:ext>
            </a:extLst>
          </p:cNvPr>
          <p:cNvSpPr txBox="1"/>
          <p:nvPr/>
        </p:nvSpPr>
        <p:spPr>
          <a:xfrm>
            <a:off x="2889392" y="4851075"/>
            <a:ext cx="2227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ЛУНА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AD970-985C-6DAB-604E-D7293992B2B3}"/>
              </a:ext>
            </a:extLst>
          </p:cNvPr>
          <p:cNvSpPr txBox="1"/>
          <p:nvPr/>
        </p:nvSpPr>
        <p:spPr>
          <a:xfrm>
            <a:off x="5021249" y="4851074"/>
            <a:ext cx="3534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СОБАКА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A69A71-1AB7-0668-3210-A7DB55102D9F}"/>
              </a:ext>
            </a:extLst>
          </p:cNvPr>
          <p:cNvSpPr txBox="1"/>
          <p:nvPr/>
        </p:nvSpPr>
        <p:spPr>
          <a:xfrm>
            <a:off x="8555426" y="4547093"/>
            <a:ext cx="322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ШАПКА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01E058-B403-78B5-2A1F-B6BA13A25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10805" r="13793" b="18246"/>
          <a:stretch/>
        </p:blipFill>
        <p:spPr>
          <a:xfrm>
            <a:off x="-33289" y="1263358"/>
            <a:ext cx="1573445" cy="16155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B76D660-01C8-1B0D-594E-7D6208A71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0939" y="-55841"/>
            <a:ext cx="5084431" cy="33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0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22361 L 1.2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25 L 0.06927 0.07477 C 0.08359 0.03542 0.10534 0.01436 0.12812 0.01436 C 0.15391 0.01436 0.17487 0.03542 0.18932 0.07477 L 0.25885 0.25 " pathEditMode="relative" rAng="0" ptsTypes="AAAAA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43" y="-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0.27709 L 0.35469 0.0301 C 0.36719 -0.02592 0.38659 -0.05486 0.4069 -0.05486 C 0.42956 -0.05486 0.44805 -0.02592 0.46055 0.0301 L 0.52279 0.27709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-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279 0.22107 L 0.59831 -0.05602 C 0.61432 -0.11805 0.63789 -0.15139 0.66276 -0.15139 C 0.69088 -0.15139 0.71367 -0.11805 0.72956 -0.05602 L 0.8056 0.22107 " pathEditMode="relative" rAng="0" ptsTypes="AAAAA">
                                      <p:cBhvr>
                                        <p:cTn id="15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41" y="-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9AB7F2-340A-1342-D5D2-4FED8F60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>
          <a:xfrm>
            <a:off x="-33289" y="0"/>
            <a:ext cx="12332318" cy="7422402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4773F2-F968-82E2-9511-45834627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368" y="-55841"/>
            <a:ext cx="1979454" cy="1979454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4F43E-D914-C7C0-B9D0-471493522E46}"/>
              </a:ext>
            </a:extLst>
          </p:cNvPr>
          <p:cNvSpPr txBox="1"/>
          <p:nvPr/>
        </p:nvSpPr>
        <p:spPr>
          <a:xfrm>
            <a:off x="258068" y="4850942"/>
            <a:ext cx="256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СТОЛ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1139D-A4C8-62FE-F687-C362365DED07}"/>
              </a:ext>
            </a:extLst>
          </p:cNvPr>
          <p:cNvSpPr txBox="1"/>
          <p:nvPr/>
        </p:nvSpPr>
        <p:spPr>
          <a:xfrm>
            <a:off x="2698693" y="4850941"/>
            <a:ext cx="2227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КЛУБ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AD970-985C-6DAB-604E-D7293992B2B3}"/>
              </a:ext>
            </a:extLst>
          </p:cNvPr>
          <p:cNvSpPr txBox="1"/>
          <p:nvPr/>
        </p:nvSpPr>
        <p:spPr>
          <a:xfrm>
            <a:off x="4778074" y="4850941"/>
            <a:ext cx="2782562" cy="831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ГРОМ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A69A71-1AB7-0668-3210-A7DB55102D9F}"/>
              </a:ext>
            </a:extLst>
          </p:cNvPr>
          <p:cNvSpPr txBox="1"/>
          <p:nvPr/>
        </p:nvSpPr>
        <p:spPr>
          <a:xfrm>
            <a:off x="7064721" y="4734768"/>
            <a:ext cx="322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ШКАФ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01E058-B403-78B5-2A1F-B6BA13A25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10805" r="13793" b="18246"/>
          <a:stretch/>
        </p:blipFill>
        <p:spPr>
          <a:xfrm>
            <a:off x="-33289" y="1263358"/>
            <a:ext cx="1573445" cy="16155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B76D660-01C8-1B0D-594E-7D6208A71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0939" y="-55841"/>
            <a:ext cx="5084431" cy="33896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7B37D8-5D2C-52C9-CDD2-C985650D43FE}"/>
              </a:ext>
            </a:extLst>
          </p:cNvPr>
          <p:cNvSpPr txBox="1"/>
          <p:nvPr/>
        </p:nvSpPr>
        <p:spPr>
          <a:xfrm>
            <a:off x="9543154" y="4257509"/>
            <a:ext cx="3123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ПЛЫЛ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98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22361 L 1.2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8 0.27801 L 0.10651 0.07315 C 0.11745 0.02686 0.13411 0.00255 0.15169 0.00255 C 0.17148 0.00255 0.1875 0.02686 0.19857 0.07315 L 0.25208 0.27801 " pathEditMode="relative" rAng="0" ptsTypes="AAAAA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0.26389 L 0.33854 0.02662 C 0.34779 -0.02708 0.36211 -0.05486 0.37708 -0.05486 C 0.39388 -0.05486 0.40755 -0.02708 0.41667 0.02662 L 0.46276 0.26389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76 0.26389 L 0.51393 -0.03009 C 0.52474 -0.09584 0.54075 -0.13102 0.55755 -0.13102 C 0.57669 -0.13102 0.59219 -0.09584 0.60286 -0.03009 L 0.65456 0.26389 " pathEditMode="relative" rAng="0" ptsTypes="AAAAA">
                                      <p:cBhvr>
                                        <p:cTn id="15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1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742 0.21181 L 0.71263 -0.05208 C 0.72409 -0.1118 0.74154 -0.14236 0.75976 -0.14236 C 0.78047 -0.14236 0.79726 -0.1118 0.80859 -0.05208 L 0.86458 0.21181 " pathEditMode="relative" rAng="0" ptsTypes="AAAAA">
                                      <p:cBhvr>
                                        <p:cTn id="18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52" y="-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9AB7F2-340A-1342-D5D2-4FED8F60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>
          <a:xfrm>
            <a:off x="-33289" y="0"/>
            <a:ext cx="12332318" cy="7422402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4773F2-F968-82E2-9511-45834627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368" y="-55841"/>
            <a:ext cx="1979454" cy="1979454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4F43E-D914-C7C0-B9D0-471493522E46}"/>
              </a:ext>
            </a:extLst>
          </p:cNvPr>
          <p:cNvSpPr txBox="1"/>
          <p:nvPr/>
        </p:nvSpPr>
        <p:spPr>
          <a:xfrm>
            <a:off x="134518" y="4857656"/>
            <a:ext cx="256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ДЖЕМ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1139D-A4C8-62FE-F687-C362365DED07}"/>
              </a:ext>
            </a:extLst>
          </p:cNvPr>
          <p:cNvSpPr txBox="1"/>
          <p:nvPr/>
        </p:nvSpPr>
        <p:spPr>
          <a:xfrm>
            <a:off x="2501101" y="4850941"/>
            <a:ext cx="2676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КРЕМ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AD970-985C-6DAB-604E-D7293992B2B3}"/>
              </a:ext>
            </a:extLst>
          </p:cNvPr>
          <p:cNvSpPr txBox="1"/>
          <p:nvPr/>
        </p:nvSpPr>
        <p:spPr>
          <a:xfrm>
            <a:off x="4868363" y="4843696"/>
            <a:ext cx="2782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ДЖИН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A69A71-1AB7-0668-3210-A7DB55102D9F}"/>
              </a:ext>
            </a:extLst>
          </p:cNvPr>
          <p:cNvSpPr txBox="1"/>
          <p:nvPr/>
        </p:nvSpPr>
        <p:spPr>
          <a:xfrm>
            <a:off x="7126065" y="4712243"/>
            <a:ext cx="322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СТУК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01E058-B403-78B5-2A1F-B6BA13A25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10805" r="13793" b="18246"/>
          <a:stretch/>
        </p:blipFill>
        <p:spPr>
          <a:xfrm>
            <a:off x="-33289" y="1263358"/>
            <a:ext cx="1573445" cy="16155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B76D660-01C8-1B0D-594E-7D6208A71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966359" y="11670"/>
            <a:ext cx="3752987" cy="28672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7B37D8-5D2C-52C9-CDD2-C985650D43FE}"/>
              </a:ext>
            </a:extLst>
          </p:cNvPr>
          <p:cNvSpPr txBox="1"/>
          <p:nvPr/>
        </p:nvSpPr>
        <p:spPr>
          <a:xfrm>
            <a:off x="9536174" y="4257509"/>
            <a:ext cx="3123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СТОП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66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22361 L 1.2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8 0.27801 L 0.10651 0.07315 C 0.11745 0.02686 0.13411 0.00255 0.15169 0.00255 C 0.17148 0.00255 0.1875 0.02686 0.19857 0.07315 L 0.25208 0.27801 " pathEditMode="relative" rAng="0" ptsTypes="AAAAA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0.26389 L 0.33854 0.02662 C 0.34779 -0.02708 0.36211 -0.05486 0.37708 -0.05486 C 0.39388 -0.05486 0.40755 -0.02708 0.41667 0.02662 L 0.46276 0.26389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76 0.26389 L 0.51393 -0.03009 C 0.52474 -0.09584 0.54075 -0.13102 0.55755 -0.13102 C 0.57669 -0.13102 0.59219 -0.09584 0.60286 -0.03009 L 0.65456 0.26389 " pathEditMode="relative" rAng="0" ptsTypes="AAAAA">
                                      <p:cBhvr>
                                        <p:cTn id="15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1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742 0.21181 L 0.71263 -0.05208 C 0.72409 -0.1118 0.74154 -0.14236 0.75976 -0.14236 C 0.78047 -0.14236 0.79726 -0.1118 0.80859 -0.05208 L 0.86458 0.21181 " pathEditMode="relative" rAng="0" ptsTypes="AAAAA">
                                      <p:cBhvr>
                                        <p:cTn id="18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52" y="-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9AB7F2-340A-1342-D5D2-4FED8F60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>
          <a:xfrm>
            <a:off x="-33289" y="0"/>
            <a:ext cx="12332318" cy="7422402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4773F2-F968-82E2-9511-45834627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368" y="-55841"/>
            <a:ext cx="1979454" cy="1979454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4F43E-D914-C7C0-B9D0-471493522E46}"/>
              </a:ext>
            </a:extLst>
          </p:cNvPr>
          <p:cNvSpPr txBox="1"/>
          <p:nvPr/>
        </p:nvSpPr>
        <p:spPr>
          <a:xfrm>
            <a:off x="85389" y="4850941"/>
            <a:ext cx="256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ГРАЧ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1139D-A4C8-62FE-F687-C362365DED07}"/>
              </a:ext>
            </a:extLst>
          </p:cNvPr>
          <p:cNvSpPr txBox="1"/>
          <p:nvPr/>
        </p:nvSpPr>
        <p:spPr>
          <a:xfrm>
            <a:off x="2460217" y="4850941"/>
            <a:ext cx="2676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ВРАЧ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AD970-985C-6DAB-604E-D7293992B2B3}"/>
              </a:ext>
            </a:extLst>
          </p:cNvPr>
          <p:cNvSpPr txBox="1"/>
          <p:nvPr/>
        </p:nvSpPr>
        <p:spPr>
          <a:xfrm>
            <a:off x="4839676" y="4850676"/>
            <a:ext cx="2782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КЛЮЧ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A69A71-1AB7-0668-3210-A7DB55102D9F}"/>
              </a:ext>
            </a:extLst>
          </p:cNvPr>
          <p:cNvSpPr txBox="1"/>
          <p:nvPr/>
        </p:nvSpPr>
        <p:spPr>
          <a:xfrm>
            <a:off x="7126065" y="4712243"/>
            <a:ext cx="322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КРАБ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01E058-B403-78B5-2A1F-B6BA13A25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10805" r="13793" b="18246"/>
          <a:stretch/>
        </p:blipFill>
        <p:spPr>
          <a:xfrm>
            <a:off x="-33289" y="1263358"/>
            <a:ext cx="1573445" cy="16155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B76D660-01C8-1B0D-594E-7D6208A71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3493" y="1"/>
            <a:ext cx="2876958" cy="35961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7B37D8-5D2C-52C9-CDD2-C985650D43FE}"/>
              </a:ext>
            </a:extLst>
          </p:cNvPr>
          <p:cNvSpPr txBox="1"/>
          <p:nvPr/>
        </p:nvSpPr>
        <p:spPr>
          <a:xfrm>
            <a:off x="9536174" y="4257509"/>
            <a:ext cx="3123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КАРП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05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22361 L 1.2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8 0.27801 L 0.10651 0.07315 C 0.11745 0.02686 0.13411 0.00255 0.15169 0.00255 C 0.17148 0.00255 0.1875 0.02686 0.19857 0.07315 L 0.25208 0.27801 " pathEditMode="relative" rAng="0" ptsTypes="AAAAA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0.26389 L 0.33854 0.02662 C 0.34779 -0.02708 0.36211 -0.05486 0.37708 -0.05486 C 0.39388 -0.05486 0.40755 -0.02708 0.41667 0.02662 L 0.46276 0.26389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76 0.26389 L 0.51393 -0.03009 C 0.52474 -0.09584 0.54075 -0.13102 0.55755 -0.13102 C 0.57669 -0.13102 0.59219 -0.09584 0.60286 -0.03009 L 0.65456 0.26389 " pathEditMode="relative" rAng="0" ptsTypes="AAAAA">
                                      <p:cBhvr>
                                        <p:cTn id="15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1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742 0.21181 L 0.71263 -0.05208 C 0.72409 -0.1118 0.74154 -0.14236 0.75976 -0.14236 C 0.78047 -0.14236 0.79726 -0.1118 0.80859 -0.05208 L 0.86458 0.21181 " pathEditMode="relative" rAng="0" ptsTypes="AAAAA">
                                      <p:cBhvr>
                                        <p:cTn id="18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52" y="-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9AB7F2-340A-1342-D5D2-4FED8F60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>
          <a:xfrm>
            <a:off x="-33289" y="0"/>
            <a:ext cx="12332318" cy="7422402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4773F2-F968-82E2-9511-458346274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368" y="-55841"/>
            <a:ext cx="1979454" cy="1979454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4F43E-D914-C7C0-B9D0-471493522E46}"/>
              </a:ext>
            </a:extLst>
          </p:cNvPr>
          <p:cNvSpPr txBox="1"/>
          <p:nvPr/>
        </p:nvSpPr>
        <p:spPr>
          <a:xfrm>
            <a:off x="85389" y="4850941"/>
            <a:ext cx="2564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ПЛОТ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1139D-A4C8-62FE-F687-C362365DED07}"/>
              </a:ext>
            </a:extLst>
          </p:cNvPr>
          <p:cNvSpPr txBox="1"/>
          <p:nvPr/>
        </p:nvSpPr>
        <p:spPr>
          <a:xfrm>
            <a:off x="2208376" y="4829733"/>
            <a:ext cx="2676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БОЛТ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AD970-985C-6DAB-604E-D7293992B2B3}"/>
              </a:ext>
            </a:extLst>
          </p:cNvPr>
          <p:cNvSpPr txBox="1"/>
          <p:nvPr/>
        </p:nvSpPr>
        <p:spPr>
          <a:xfrm>
            <a:off x="4516186" y="4829733"/>
            <a:ext cx="2978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ДУДКА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A69A71-1AB7-0668-3210-A7DB55102D9F}"/>
              </a:ext>
            </a:extLst>
          </p:cNvPr>
          <p:cNvSpPr txBox="1"/>
          <p:nvPr/>
        </p:nvSpPr>
        <p:spPr>
          <a:xfrm>
            <a:off x="7192211" y="4707552"/>
            <a:ext cx="322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БУДКА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01E058-B403-78B5-2A1F-B6BA13A25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9" t="10805" r="13793" b="18246"/>
          <a:stretch/>
        </p:blipFill>
        <p:spPr>
          <a:xfrm>
            <a:off x="-33289" y="1263358"/>
            <a:ext cx="1573445" cy="16155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B76D660-01C8-1B0D-594E-7D6208A71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8687" y="58499"/>
            <a:ext cx="2690142" cy="35961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7B37D8-5D2C-52C9-CDD2-C985650D43FE}"/>
              </a:ext>
            </a:extLst>
          </p:cNvPr>
          <p:cNvSpPr txBox="1"/>
          <p:nvPr/>
        </p:nvSpPr>
        <p:spPr>
          <a:xfrm>
            <a:off x="9626916" y="4257125"/>
            <a:ext cx="3123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Segoe Print" panose="02000600000000000000" pitchFamily="2" charset="0"/>
              </a:rPr>
              <a:t>ГНОМ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05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22361 L 1.25E-6 0.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8 0.27801 L 0.10651 0.07315 C 0.11745 0.02686 0.13411 0.00255 0.15169 0.00255 C 0.17148 0.00255 0.1875 0.02686 0.19857 0.07315 L 0.25208 0.27801 " pathEditMode="relative" rAng="0" ptsTypes="AAAAA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23 0.26389 L 0.33854 0.02662 C 0.34779 -0.02708 0.36211 -0.05486 0.37708 -0.05486 C 0.39388 -0.05486 0.40755 -0.02708 0.41667 0.02662 L 0.46276 0.26389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77" y="-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6276 0.26389 L 0.51393 -0.03009 C 0.52474 -0.09584 0.54075 -0.13102 0.55755 -0.13102 C 0.57669 -0.13102 0.59219 -0.09584 0.60286 -0.03009 L 0.65456 0.26389 " pathEditMode="relative" rAng="0" ptsTypes="AAAAA">
                                      <p:cBhvr>
                                        <p:cTn id="15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1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742 0.21181 L 0.71263 -0.05208 C 0.72409 -0.1118 0.74154 -0.14236 0.75976 -0.14236 C 0.78047 -0.14236 0.79726 -0.1118 0.80859 -0.05208 L 0.86458 0.21181 " pathEditMode="relative" rAng="0" ptsTypes="AAAAA">
                                      <p:cBhvr>
                                        <p:cTn id="18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52" y="-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AE8FB2-947F-9190-D955-CB5E21F83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97" y="487131"/>
            <a:ext cx="7290769" cy="7290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3F7504-986C-8400-E327-3FE1C79F5516}"/>
              </a:ext>
            </a:extLst>
          </p:cNvPr>
          <p:cNvSpPr txBox="1"/>
          <p:nvPr/>
        </p:nvSpPr>
        <p:spPr>
          <a:xfrm>
            <a:off x="865538" y="2010283"/>
            <a:ext cx="61076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Отлично!</a:t>
            </a:r>
          </a:p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Ты настоящий читатель!</a:t>
            </a:r>
          </a:p>
        </p:txBody>
      </p:sp>
      <p:pic>
        <p:nvPicPr>
          <p:cNvPr id="9" name="Рисунок 8" descr="Изображение выглядит как бабочка, беспозвоночный, цветок, Мотыльки и бабоч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52E992-6DED-B484-8965-0F0D6BAA4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619" y="0"/>
            <a:ext cx="5886450" cy="588645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мнота, снимок экрана, свет, ноч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BCA97E-DD44-15BD-7C48-1DDBF9F81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967" y="-139203"/>
            <a:ext cx="3462156" cy="625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41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53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Segoe Print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2026-02-19T10:18:58Z</dcterms:created>
  <dcterms:modified xsi:type="dcterms:W3CDTF">2026-02-19T12:32:38Z</dcterms:modified>
</cp:coreProperties>
</file>