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3" r:id="rId6"/>
    <p:sldId id="258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E8F3E-FF3C-1A2D-A1F6-82F6EA880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331AB9-5135-66F2-95CE-2A789EFA7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C11CA9-0642-D792-ADD0-EE730C509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A61673-7B26-9C1B-31AF-D81893E3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C8DBB0-971B-1E03-82BD-76D8568EF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22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6094C-CA5A-6AD3-85AE-73C0DD667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FE9CF2-E4E0-57E3-3B32-F87F95495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513BA7-D1DD-D462-D4F6-BE78E1C2A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F83E4B-E9C1-CD49-BE09-52C313B1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F14212-E471-9D56-3E36-C50A76CD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01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221B3-FFC9-7A9B-877D-752CE286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21937F-B52C-91EF-F286-42A99B1D9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143F15-732E-AD9D-445B-B68AFCFB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A21BE-BD6D-9E0B-4C04-A3E9BFFBA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053530-E22E-CE25-A330-D2E0B5EA8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03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529DF-586A-810D-7F97-B30270518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F6768-E37A-8889-8752-8E0431618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6DDC9C-09DC-BE0C-BBBF-241ED0D4F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397E99-9813-E35F-A0CC-A471BCAB7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BA06CC-BAE0-541B-7B70-BBEB678B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B32003-70DC-A0B2-8BE1-A483A23C3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128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29E71-62FA-A480-FDEB-5B40D7DFB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334527-EBF5-F2E9-515C-430563C64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67D17B-DB11-2132-8CAD-9C6E9AB03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31F6FD-AA0C-B557-37A1-9E4701C73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7DA6A0C-EDAB-108E-61A4-1C2F47A86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512F5DB-595B-3235-3922-C131478CD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F9F8D75-96B8-5E89-3108-05D13292B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ACEC270-CC4C-290B-A8EC-B77826173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956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92E1A-3D73-C41A-5042-903B72D2C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885877-6C24-BED4-EE89-068A30CB2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04ABE8-5EC0-1389-0FEA-82D5D23B7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1584D0F-7808-7AA1-0170-04EB47B5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17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2F6978E-1B15-531C-D579-E1E373AFF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0A83CEC-F9FB-1882-0207-636E06BE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1267FA-F6F8-FCB6-11A6-4B9E541B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9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26E12-2636-7864-A578-08D49D452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8B9C5-0B63-8B63-ECB7-7BA9BCFDD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8B73C5-9C94-837C-8F95-383E60529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CA8459-1333-38C1-A04F-DF25EF19A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75D32D-D12C-3DA8-D12B-242680EC8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8115A2-D6BB-D30C-0901-4D2B589CC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28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FBAEC7-F140-74BC-6B33-4BB74E8CC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91FB16C-BD76-BA72-06CC-7084C3CAD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B865B3-C752-BE49-4262-AC19D443F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21502B-E29B-E987-6C17-244F2AA41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E299BC-775F-A8FF-1DBF-52776BFF7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D1999B-AF9E-CDA9-BD99-18FD78900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357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B1D1E8-56FE-D8C6-7AF6-76D24570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1ED151-C9B6-99AE-E276-FEE8F4E67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B572CC-BD48-D013-E539-F88D29060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6DCE0B-6EE0-4CE0-0FDB-B17A4A69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BDBEE1-E5F0-40C7-FECF-586A546AF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93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09C6503-21A8-E0CA-A5ED-A03D7764A7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D70044-440B-6EE3-4719-9DF73DBD5A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80A4D1-1F5F-95B5-ACC6-5EF38AB78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CB5DFA-B332-E506-0BD5-EA49305C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7EFFBB-ACA4-8575-7931-2F83B662E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568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64C98-D779-5784-B3F2-73E0C434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F7357B-3941-64D4-4657-B4E66C541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411F01-F5F0-8D58-1EE1-D0D22705AD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F64B32-B633-4597-9B53-1923930D93A5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B4F8BE-5E51-CBC1-7A2E-006E1DFBD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657E3E-21AE-938D-4772-500215779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527886-23A8-4954-BBBC-46CECBE98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197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017C5D4-506B-AA7E-85DC-A8D5BF10D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pic>
        <p:nvPicPr>
          <p:cNvPr id="7" name="Рисунок 6" descr="Изображение выглядит как млекопитающее, обезьяна, мультфильм, лему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08DDDC4-CDB8-7620-45FE-583A21CE8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92" y="0"/>
            <a:ext cx="7230857" cy="723085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6E77443-2375-D503-7CFC-A332EF894F5E}"/>
              </a:ext>
            </a:extLst>
          </p:cNvPr>
          <p:cNvSpPr/>
          <p:nvPr/>
        </p:nvSpPr>
        <p:spPr>
          <a:xfrm>
            <a:off x="365874" y="1158705"/>
            <a:ext cx="5975011" cy="14169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01600">
              <a:schemeClr val="accent6">
                <a:lumMod val="40000"/>
                <a:lumOff val="6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Приключение в джунглях</a:t>
            </a:r>
          </a:p>
        </p:txBody>
      </p:sp>
    </p:spTree>
    <p:extLst>
      <p:ext uri="{BB962C8B-B14F-4D97-AF65-F5344CB8AC3E}">
        <p14:creationId xmlns:p14="http://schemas.microsoft.com/office/powerpoint/2010/main" val="379958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6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мультфильм, картина,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EB3627-2FE7-E8D3-DF82-CBA75DDF1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378" y="-80826"/>
            <a:ext cx="7143604" cy="7143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C63201-9D15-CBA2-255A-E23051442909}"/>
              </a:ext>
            </a:extLst>
          </p:cNvPr>
          <p:cNvSpPr txBox="1"/>
          <p:nvPr/>
        </p:nvSpPr>
        <p:spPr>
          <a:xfrm>
            <a:off x="321086" y="1159170"/>
            <a:ext cx="49162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Impact" panose="020B0806030902050204" pitchFamily="34" charset="0"/>
              </a:rPr>
              <a:t>В джунглях животные нашли странные слова.</a:t>
            </a:r>
            <a:br>
              <a:rPr lang="ru-RU" sz="3600" dirty="0">
                <a:latin typeface="Impact" panose="020B0806030902050204" pitchFamily="34" charset="0"/>
              </a:rPr>
            </a:br>
            <a:r>
              <a:rPr lang="ru-RU" sz="36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Но они перевернулись!</a:t>
            </a:r>
            <a:br>
              <a:rPr lang="ru-RU" sz="36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</a:br>
            <a:r>
              <a:rPr lang="ru-RU" sz="3600" dirty="0">
                <a:latin typeface="Impact" panose="020B0806030902050204" pitchFamily="34" charset="0"/>
              </a:rPr>
              <a:t>Поможем им прочитать?</a:t>
            </a:r>
          </a:p>
        </p:txBody>
      </p:sp>
    </p:spTree>
    <p:extLst>
      <p:ext uri="{BB962C8B-B14F-4D97-AF65-F5344CB8AC3E}">
        <p14:creationId xmlns:p14="http://schemas.microsoft.com/office/powerpoint/2010/main" val="2286094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723783" y="1313199"/>
            <a:ext cx="52700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dirty="0">
                <a:latin typeface="Impact" panose="020B0806030902050204" pitchFamily="34" charset="0"/>
              </a:rPr>
              <a:t>КОТ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2898791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723783" y="1313199"/>
            <a:ext cx="52700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dirty="0">
                <a:latin typeface="Impact" panose="020B0806030902050204" pitchFamily="34" charset="0"/>
              </a:rPr>
              <a:t>СЛОН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32155452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723783" y="1313199"/>
            <a:ext cx="52700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dirty="0">
                <a:latin typeface="Impact" panose="020B0806030902050204" pitchFamily="34" charset="0"/>
              </a:rPr>
              <a:t>СИНИЙ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12210045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БЕЛЫЙ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4613028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ДИКИЙ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4725679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МИЛЫЙ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18074490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ЦЕЛЫЙ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29409767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ОВОЩИ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34925493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ЯЩИК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27697324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УЖАС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32786759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ЛУЖЫ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32547327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ЛИСА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36740951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918E73-DBBC-ECD3-F054-C982E5527DD0}"/>
              </a:ext>
            </a:extLst>
          </p:cNvPr>
          <p:cNvSpPr/>
          <p:nvPr/>
        </p:nvSpPr>
        <p:spPr>
          <a:xfrm>
            <a:off x="11119383" y="6191396"/>
            <a:ext cx="984201" cy="540962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растение, искусство, цветок, са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27E83EB-5DF1-9FFB-DD50-7221881CD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4885" r="1891" b="9720"/>
          <a:stretch/>
        </p:blipFill>
        <p:spPr>
          <a:xfrm>
            <a:off x="1914888" y="-255838"/>
            <a:ext cx="8362224" cy="7369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674BD-5326-2616-8C0D-F7B220B2481F}"/>
              </a:ext>
            </a:extLst>
          </p:cNvPr>
          <p:cNvSpPr txBox="1"/>
          <p:nvPr/>
        </p:nvSpPr>
        <p:spPr>
          <a:xfrm rot="10800000">
            <a:off x="3640021" y="1566951"/>
            <a:ext cx="52700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dirty="0">
                <a:latin typeface="Impact" panose="020B0806030902050204" pitchFamily="34" charset="0"/>
              </a:rPr>
              <a:t>РУКА</a:t>
            </a:r>
          </a:p>
        </p:txBody>
      </p:sp>
      <p:sp>
        <p:nvSpPr>
          <p:cNvPr id="9" name="Управляющая кнопка: &quot;Пустой&quot; 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6C29830-65AC-BF74-7C47-F3CDF8F9C6A4}"/>
              </a:ext>
            </a:extLst>
          </p:cNvPr>
          <p:cNvSpPr/>
          <p:nvPr/>
        </p:nvSpPr>
        <p:spPr>
          <a:xfrm>
            <a:off x="223365" y="4781405"/>
            <a:ext cx="1891621" cy="607273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Impact" panose="020B0806030902050204" pitchFamily="34" charset="0"/>
              </a:rPr>
              <a:t>СТАРТ</a:t>
            </a:r>
          </a:p>
        </p:txBody>
      </p:sp>
    </p:spTree>
    <p:extLst>
      <p:ext uri="{BB962C8B-B14F-4D97-AF65-F5344CB8AC3E}">
        <p14:creationId xmlns:p14="http://schemas.microsoft.com/office/powerpoint/2010/main" val="22279978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млекопитающее, обезьяна, мультфильм, лему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3DF523-3E78-EF47-45E8-85585450D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214546"/>
            <a:ext cx="68580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Фигурка животного, Мягкая игрушка, плю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A7FBC1B-3781-4EEC-096D-8BF095201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157" y="1270388"/>
            <a:ext cx="6858000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птица, клюв, мультфильм, пер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8225AF-1942-7CBF-FD7C-4275A3374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89069" y="-328068"/>
            <a:ext cx="5776658" cy="577665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C2DD5F9-8228-89EC-4787-1CEC58718501}"/>
              </a:ext>
            </a:extLst>
          </p:cNvPr>
          <p:cNvSpPr/>
          <p:nvPr/>
        </p:nvSpPr>
        <p:spPr>
          <a:xfrm>
            <a:off x="214058" y="286186"/>
            <a:ext cx="5975011" cy="14169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01600">
              <a:schemeClr val="accent6">
                <a:lumMod val="40000"/>
                <a:lumOff val="6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Ты помог всем животным джунглей!</a:t>
            </a:r>
            <a:br>
              <a:rPr lang="ru-RU" sz="28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Теперь они умеют читать правильно</a:t>
            </a:r>
          </a:p>
        </p:txBody>
      </p:sp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BA15C8-E4A0-707E-DF9A-4218B5A1B4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95" y="-80826"/>
            <a:ext cx="1897566" cy="1897566"/>
          </a:xfrm>
          <a:prstGeom prst="rect">
            <a:avLst/>
          </a:prstGeom>
          <a:effectLst>
            <a:glow rad="127000">
              <a:schemeClr val="accent3">
                <a:lumMod val="60000"/>
                <a:lumOff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86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5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50" fill="hold">
                                          <p:stCondLst>
                                            <p:cond delay="19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50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5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50" fill="hold">
                                          <p:stCondLst>
                                            <p:cond delay="19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50" fill="hold">
                                          <p:stCondLst>
                                            <p:cond delay="2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58</Words>
  <Application>Microsoft Office PowerPoint</Application>
  <PresentationFormat>Широкоэкранный</PresentationFormat>
  <Paragraphs>29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Impact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2026-03-16T10:37:44Z</dcterms:created>
  <dcterms:modified xsi:type="dcterms:W3CDTF">2026-03-16T14:55:03Z</dcterms:modified>
</cp:coreProperties>
</file>